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2" r:id="rId5"/>
  </p:sldMasterIdLst>
  <p:notesMasterIdLst>
    <p:notesMasterId r:id="rId40"/>
  </p:notesMasterIdLst>
  <p:handoutMasterIdLst>
    <p:handoutMasterId r:id="rId41"/>
  </p:handoutMasterIdLst>
  <p:sldIdLst>
    <p:sldId id="257" r:id="rId6"/>
    <p:sldId id="258" r:id="rId7"/>
    <p:sldId id="359" r:id="rId8"/>
    <p:sldId id="360" r:id="rId9"/>
    <p:sldId id="259" r:id="rId10"/>
    <p:sldId id="260" r:id="rId11"/>
    <p:sldId id="261" r:id="rId12"/>
    <p:sldId id="262" r:id="rId13"/>
    <p:sldId id="365" r:id="rId14"/>
    <p:sldId id="361" r:id="rId15"/>
    <p:sldId id="366" r:id="rId16"/>
    <p:sldId id="367" r:id="rId17"/>
    <p:sldId id="368" r:id="rId18"/>
    <p:sldId id="265" r:id="rId19"/>
    <p:sldId id="266" r:id="rId20"/>
    <p:sldId id="353" r:id="rId21"/>
    <p:sldId id="336" r:id="rId22"/>
    <p:sldId id="337" r:id="rId23"/>
    <p:sldId id="338" r:id="rId24"/>
    <p:sldId id="267" r:id="rId25"/>
    <p:sldId id="326" r:id="rId26"/>
    <p:sldId id="329" r:id="rId27"/>
    <p:sldId id="325" r:id="rId28"/>
    <p:sldId id="362" r:id="rId29"/>
    <p:sldId id="363" r:id="rId30"/>
    <p:sldId id="318" r:id="rId31"/>
    <p:sldId id="364" r:id="rId32"/>
    <p:sldId id="316" r:id="rId33"/>
    <p:sldId id="319" r:id="rId34"/>
    <p:sldId id="320" r:id="rId35"/>
    <p:sldId id="321" r:id="rId36"/>
    <p:sldId id="322" r:id="rId37"/>
    <p:sldId id="349" r:id="rId38"/>
    <p:sldId id="35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68E49-E3D4-4562-9CF3-BE232E8ECFEC}" v="27" dt="2020-04-16T17:17:34.230"/>
    <p1510:client id="{53914CC5-B68D-EE3C-857C-4E738CC2509A}" v="345" dt="2020-06-10T15:39:46.790"/>
    <p1510:client id="{CB66FD2C-0C0A-C91D-73C4-E61F4064E208}" v="213" dt="2020-06-24T22:51:26.940"/>
    <p1510:client id="{D610D277-62DC-4B97-8F7A-802F00583E28}" v="62" dt="2020-04-22T18:01:24.568"/>
    <p1510:client id="{E1D52A15-471B-2262-F8D5-F8A7042CAF55}" v="2278" dt="2020-04-24T20:43:16.494"/>
    <p1510:client id="{E54B81BD-71FC-48A5-174F-12953727BDDD}" v="117" dt="2020-06-16T15:11:22.2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018" autoAdjust="0"/>
  </p:normalViewPr>
  <p:slideViewPr>
    <p:cSldViewPr snapToGrid="0">
      <p:cViewPr varScale="1">
        <p:scale>
          <a:sx n="60" d="100"/>
          <a:sy n="60" d="100"/>
        </p:scale>
        <p:origin x="4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pe Marin" userId="250a9fa7-3589-4c8b-bcc3-ffc9df17a983" providerId="ADAL" clId="{38992EF9-8864-4541-A092-C4353E8600AE}"/>
    <pc:docChg chg="undo custSel mod addSld delSld modSld modMainMaster">
      <pc:chgData name="Lupe Marin" userId="250a9fa7-3589-4c8b-bcc3-ffc9df17a983" providerId="ADAL" clId="{38992EF9-8864-4541-A092-C4353E8600AE}" dt="2020-04-15T17:18:40.844" v="1370" actId="20577"/>
      <pc:docMkLst>
        <pc:docMk/>
      </pc:docMkLst>
      <pc:sldChg chg="addSp delSp modSp mod setBg">
        <pc:chgData name="Lupe Marin" userId="250a9fa7-3589-4c8b-bcc3-ffc9df17a983" providerId="ADAL" clId="{38992EF9-8864-4541-A092-C4353E8600AE}" dt="2020-04-15T16:47:19.540" v="178" actId="1076"/>
        <pc:sldMkLst>
          <pc:docMk/>
          <pc:sldMk cId="3451078609" sldId="257"/>
        </pc:sldMkLst>
        <pc:spChg chg="mod">
          <ac:chgData name="Lupe Marin" userId="250a9fa7-3589-4c8b-bcc3-ffc9df17a983" providerId="ADAL" clId="{38992EF9-8864-4541-A092-C4353E8600AE}" dt="2020-04-15T16:40:19.634" v="1" actId="26606"/>
          <ac:spMkLst>
            <pc:docMk/>
            <pc:sldMk cId="3451078609" sldId="257"/>
            <ac:spMk id="2" creationId="{00000000-0000-0000-0000-000000000000}"/>
          </ac:spMkLst>
        </pc:spChg>
        <pc:spChg chg="add del mod">
          <ac:chgData name="Lupe Marin" userId="250a9fa7-3589-4c8b-bcc3-ffc9df17a983" providerId="ADAL" clId="{38992EF9-8864-4541-A092-C4353E8600AE}" dt="2020-04-15T16:46:41.397" v="146" actId="478"/>
          <ac:spMkLst>
            <pc:docMk/>
            <pc:sldMk cId="3451078609" sldId="257"/>
            <ac:spMk id="3" creationId="{00000000-0000-0000-0000-000000000000}"/>
          </ac:spMkLst>
        </pc:spChg>
        <pc:spChg chg="mod ord">
          <ac:chgData name="Lupe Marin" userId="250a9fa7-3589-4c8b-bcc3-ffc9df17a983" providerId="ADAL" clId="{38992EF9-8864-4541-A092-C4353E8600AE}" dt="2020-04-15T16:47:15.333" v="177" actId="20577"/>
          <ac:spMkLst>
            <pc:docMk/>
            <pc:sldMk cId="3451078609" sldId="257"/>
            <ac:spMk id="4" creationId="{00000000-0000-0000-0000-000000000000}"/>
          </ac:spMkLst>
        </pc:spChg>
        <pc:spChg chg="add del">
          <ac:chgData name="Lupe Marin" userId="250a9fa7-3589-4c8b-bcc3-ffc9df17a983" providerId="ADAL" clId="{38992EF9-8864-4541-A092-C4353E8600AE}" dt="2020-04-15T16:40:19.634" v="1" actId="26606"/>
          <ac:spMkLst>
            <pc:docMk/>
            <pc:sldMk cId="3451078609" sldId="257"/>
            <ac:spMk id="10" creationId="{4F645BF8-7885-4398-80BC-4C0DF24F5CEE}"/>
          </ac:spMkLst>
        </pc:spChg>
        <pc:spChg chg="add del">
          <ac:chgData name="Lupe Marin" userId="250a9fa7-3589-4c8b-bcc3-ffc9df17a983" providerId="ADAL" clId="{38992EF9-8864-4541-A092-C4353E8600AE}" dt="2020-04-15T16:40:19.634" v="1" actId="26606"/>
          <ac:spMkLst>
            <pc:docMk/>
            <pc:sldMk cId="3451078609" sldId="257"/>
            <ac:spMk id="12" creationId="{3212FB65-CD2B-4005-B910-132DCE19FCC7}"/>
          </ac:spMkLst>
        </pc:spChg>
        <pc:spChg chg="add del">
          <ac:chgData name="Lupe Marin" userId="250a9fa7-3589-4c8b-bcc3-ffc9df17a983" providerId="ADAL" clId="{38992EF9-8864-4541-A092-C4353E8600AE}" dt="2020-04-15T16:40:19.634" v="1" actId="26606"/>
          <ac:spMkLst>
            <pc:docMk/>
            <pc:sldMk cId="3451078609" sldId="257"/>
            <ac:spMk id="14" creationId="{B5DC95B7-2A72-483B-BA19-2BE751205541}"/>
          </ac:spMkLst>
        </pc:spChg>
        <pc:spChg chg="add del">
          <ac:chgData name="Lupe Marin" userId="250a9fa7-3589-4c8b-bcc3-ffc9df17a983" providerId="ADAL" clId="{38992EF9-8864-4541-A092-C4353E8600AE}" dt="2020-04-15T16:40:19.634" v="1" actId="26606"/>
          <ac:spMkLst>
            <pc:docMk/>
            <pc:sldMk cId="3451078609" sldId="257"/>
            <ac:spMk id="16" creationId="{1C822AFE-7E96-4A51-9E55-FCAEACD21357}"/>
          </ac:spMkLst>
        </pc:spChg>
        <pc:spChg chg="add del">
          <ac:chgData name="Lupe Marin" userId="250a9fa7-3589-4c8b-bcc3-ffc9df17a983" providerId="ADAL" clId="{38992EF9-8864-4541-A092-C4353E8600AE}" dt="2020-04-15T16:40:19.634" v="1" actId="26606"/>
          <ac:spMkLst>
            <pc:docMk/>
            <pc:sldMk cId="3451078609" sldId="257"/>
            <ac:spMk id="18" creationId="{9169EA61-C175-4B7E-807B-58199DEA7FB3}"/>
          </ac:spMkLst>
        </pc:spChg>
        <pc:picChg chg="mod">
          <ac:chgData name="Lupe Marin" userId="250a9fa7-3589-4c8b-bcc3-ffc9df17a983" providerId="ADAL" clId="{38992EF9-8864-4541-A092-C4353E8600AE}" dt="2020-04-15T16:47:19.540" v="178" actId="1076"/>
          <ac:picMkLst>
            <pc:docMk/>
            <pc:sldMk cId="3451078609" sldId="257"/>
            <ac:picMk id="5" creationId="{00000000-0000-0000-0000-000000000000}"/>
          </ac:picMkLst>
        </pc:picChg>
      </pc:sldChg>
      <pc:sldChg chg="modSp mod">
        <pc:chgData name="Lupe Marin" userId="250a9fa7-3589-4c8b-bcc3-ffc9df17a983" providerId="ADAL" clId="{38992EF9-8864-4541-A092-C4353E8600AE}" dt="2020-04-15T16:47:30.956" v="183" actId="20577"/>
        <pc:sldMkLst>
          <pc:docMk/>
          <pc:sldMk cId="364443248" sldId="258"/>
        </pc:sldMkLst>
        <pc:spChg chg="mod">
          <ac:chgData name="Lupe Marin" userId="250a9fa7-3589-4c8b-bcc3-ffc9df17a983" providerId="ADAL" clId="{38992EF9-8864-4541-A092-C4353E8600AE}" dt="2020-04-15T16:47:30.956" v="183" actId="20577"/>
          <ac:spMkLst>
            <pc:docMk/>
            <pc:sldMk cId="364443248" sldId="258"/>
            <ac:spMk id="3" creationId="{00000000-0000-0000-0000-000000000000}"/>
          </ac:spMkLst>
        </pc:spChg>
        <pc:picChg chg="mod">
          <ac:chgData name="Lupe Marin" userId="250a9fa7-3589-4c8b-bcc3-ffc9df17a983" providerId="ADAL" clId="{38992EF9-8864-4541-A092-C4353E8600AE}" dt="2020-04-15T16:47:26.802" v="179" actId="1076"/>
          <ac:picMkLst>
            <pc:docMk/>
            <pc:sldMk cId="364443248" sldId="258"/>
            <ac:picMk id="4" creationId="{00000000-0000-0000-0000-000000000000}"/>
          </ac:picMkLst>
        </pc:picChg>
      </pc:sldChg>
      <pc:sldChg chg="modSp mod">
        <pc:chgData name="Lupe Marin" userId="250a9fa7-3589-4c8b-bcc3-ffc9df17a983" providerId="ADAL" clId="{38992EF9-8864-4541-A092-C4353E8600AE}" dt="2020-04-15T17:02:13.360" v="665" actId="20577"/>
        <pc:sldMkLst>
          <pc:docMk/>
          <pc:sldMk cId="3067016880" sldId="259"/>
        </pc:sldMkLst>
        <pc:spChg chg="mod">
          <ac:chgData name="Lupe Marin" userId="250a9fa7-3589-4c8b-bcc3-ffc9df17a983" providerId="ADAL" clId="{38992EF9-8864-4541-A092-C4353E8600AE}" dt="2020-04-15T17:02:13.360" v="665" actId="20577"/>
          <ac:spMkLst>
            <pc:docMk/>
            <pc:sldMk cId="3067016880" sldId="259"/>
            <ac:spMk id="3" creationId="{00000000-0000-0000-0000-000000000000}"/>
          </ac:spMkLst>
        </pc:spChg>
        <pc:picChg chg="mod">
          <ac:chgData name="Lupe Marin" userId="250a9fa7-3589-4c8b-bcc3-ffc9df17a983" providerId="ADAL" clId="{38992EF9-8864-4541-A092-C4353E8600AE}" dt="2020-04-15T16:46:12.499" v="143"/>
          <ac:picMkLst>
            <pc:docMk/>
            <pc:sldMk cId="3067016880" sldId="259"/>
            <ac:picMk id="4" creationId="{00000000-0000-0000-0000-000000000000}"/>
          </ac:picMkLst>
        </pc:picChg>
        <pc:picChg chg="mod">
          <ac:chgData name="Lupe Marin" userId="250a9fa7-3589-4c8b-bcc3-ffc9df17a983" providerId="ADAL" clId="{38992EF9-8864-4541-A092-C4353E8600AE}" dt="2020-04-15T16:46:12.499" v="143"/>
          <ac:picMkLst>
            <pc:docMk/>
            <pc:sldMk cId="3067016880" sldId="259"/>
            <ac:picMk id="5" creationId="{00000000-0000-0000-0000-000000000000}"/>
          </ac:picMkLst>
        </pc:picChg>
      </pc:sldChg>
      <pc:sldChg chg="modSp">
        <pc:chgData name="Lupe Marin" userId="250a9fa7-3589-4c8b-bcc3-ffc9df17a983" providerId="ADAL" clId="{38992EF9-8864-4541-A092-C4353E8600AE}" dt="2020-04-15T16:46:12.499" v="143"/>
        <pc:sldMkLst>
          <pc:docMk/>
          <pc:sldMk cId="1227239331" sldId="260"/>
        </pc:sldMkLst>
        <pc:picChg chg="mod">
          <ac:chgData name="Lupe Marin" userId="250a9fa7-3589-4c8b-bcc3-ffc9df17a983" providerId="ADAL" clId="{38992EF9-8864-4541-A092-C4353E8600AE}" dt="2020-04-15T16:46:12.499" v="143"/>
          <ac:picMkLst>
            <pc:docMk/>
            <pc:sldMk cId="1227239331" sldId="260"/>
            <ac:picMk id="4" creationId="{00000000-0000-0000-0000-000000000000}"/>
          </ac:picMkLst>
        </pc:picChg>
      </pc:sldChg>
      <pc:sldChg chg="modSp">
        <pc:chgData name="Lupe Marin" userId="250a9fa7-3589-4c8b-bcc3-ffc9df17a983" providerId="ADAL" clId="{38992EF9-8864-4541-A092-C4353E8600AE}" dt="2020-04-15T16:46:12.499" v="143"/>
        <pc:sldMkLst>
          <pc:docMk/>
          <pc:sldMk cId="2608842012" sldId="261"/>
        </pc:sldMkLst>
        <pc:spChg chg="mod">
          <ac:chgData name="Lupe Marin" userId="250a9fa7-3589-4c8b-bcc3-ffc9df17a983" providerId="ADAL" clId="{38992EF9-8864-4541-A092-C4353E8600AE}" dt="2020-04-15T16:46:12.499" v="143"/>
          <ac:spMkLst>
            <pc:docMk/>
            <pc:sldMk cId="2608842012" sldId="261"/>
            <ac:spMk id="3" creationId="{00000000-0000-0000-0000-000000000000}"/>
          </ac:spMkLst>
        </pc:spChg>
        <pc:picChg chg="mod">
          <ac:chgData name="Lupe Marin" userId="250a9fa7-3589-4c8b-bcc3-ffc9df17a983" providerId="ADAL" clId="{38992EF9-8864-4541-A092-C4353E8600AE}" dt="2020-04-15T16:46:12.499" v="143"/>
          <ac:picMkLst>
            <pc:docMk/>
            <pc:sldMk cId="2608842012" sldId="261"/>
            <ac:picMk id="2" creationId="{00000000-0000-0000-0000-000000000000}"/>
          </ac:picMkLst>
        </pc:picChg>
      </pc:sldChg>
      <pc:sldChg chg="modSp mod">
        <pc:chgData name="Lupe Marin" userId="250a9fa7-3589-4c8b-bcc3-ffc9df17a983" providerId="ADAL" clId="{38992EF9-8864-4541-A092-C4353E8600AE}" dt="2020-04-15T17:08:08.136" v="1170" actId="20577"/>
        <pc:sldMkLst>
          <pc:docMk/>
          <pc:sldMk cId="1678647984" sldId="262"/>
        </pc:sldMkLst>
        <pc:spChg chg="mod">
          <ac:chgData name="Lupe Marin" userId="250a9fa7-3589-4c8b-bcc3-ffc9df17a983" providerId="ADAL" clId="{38992EF9-8864-4541-A092-C4353E8600AE}" dt="2020-04-15T17:08:08.136" v="1170" actId="20577"/>
          <ac:spMkLst>
            <pc:docMk/>
            <pc:sldMk cId="1678647984" sldId="262"/>
            <ac:spMk id="3" creationId="{00000000-0000-0000-0000-000000000000}"/>
          </ac:spMkLst>
        </pc:spChg>
      </pc:sldChg>
      <pc:sldChg chg="modSp">
        <pc:chgData name="Lupe Marin" userId="250a9fa7-3589-4c8b-bcc3-ffc9df17a983" providerId="ADAL" clId="{38992EF9-8864-4541-A092-C4353E8600AE}" dt="2020-04-15T16:46:12.499" v="143"/>
        <pc:sldMkLst>
          <pc:docMk/>
          <pc:sldMk cId="1308554782" sldId="264"/>
        </pc:sldMkLst>
        <pc:spChg chg="mod">
          <ac:chgData name="Lupe Marin" userId="250a9fa7-3589-4c8b-bcc3-ffc9df17a983" providerId="ADAL" clId="{38992EF9-8864-4541-A092-C4353E8600AE}" dt="2020-04-15T16:46:12.499" v="143"/>
          <ac:spMkLst>
            <pc:docMk/>
            <pc:sldMk cId="1308554782" sldId="264"/>
            <ac:spMk id="5" creationId="{00000000-0000-0000-0000-000000000000}"/>
          </ac:spMkLst>
        </pc:spChg>
        <pc:picChg chg="mod">
          <ac:chgData name="Lupe Marin" userId="250a9fa7-3589-4c8b-bcc3-ffc9df17a983" providerId="ADAL" clId="{38992EF9-8864-4541-A092-C4353E8600AE}" dt="2020-04-15T16:46:12.499" v="143"/>
          <ac:picMkLst>
            <pc:docMk/>
            <pc:sldMk cId="1308554782" sldId="264"/>
            <ac:picMk id="3074" creationId="{00000000-0000-0000-0000-000000000000}"/>
          </ac:picMkLst>
        </pc:picChg>
        <pc:picChg chg="mod">
          <ac:chgData name="Lupe Marin" userId="250a9fa7-3589-4c8b-bcc3-ffc9df17a983" providerId="ADAL" clId="{38992EF9-8864-4541-A092-C4353E8600AE}" dt="2020-04-15T16:46:12.499" v="143"/>
          <ac:picMkLst>
            <pc:docMk/>
            <pc:sldMk cId="1308554782" sldId="264"/>
            <ac:picMk id="3076" creationId="{00000000-0000-0000-0000-000000000000}"/>
          </ac:picMkLst>
        </pc:picChg>
      </pc:sldChg>
      <pc:sldChg chg="addSp delSp modSp mod setBg">
        <pc:chgData name="Lupe Marin" userId="250a9fa7-3589-4c8b-bcc3-ffc9df17a983" providerId="ADAL" clId="{38992EF9-8864-4541-A092-C4353E8600AE}" dt="2020-04-15T17:09:03.711" v="1178" actId="33524"/>
        <pc:sldMkLst>
          <pc:docMk/>
          <pc:sldMk cId="254285481" sldId="265"/>
        </pc:sldMkLst>
        <pc:spChg chg="mod">
          <ac:chgData name="Lupe Marin" userId="250a9fa7-3589-4c8b-bcc3-ffc9df17a983" providerId="ADAL" clId="{38992EF9-8864-4541-A092-C4353E8600AE}" dt="2020-04-15T17:08:54.950" v="1177" actId="26606"/>
          <ac:spMkLst>
            <pc:docMk/>
            <pc:sldMk cId="254285481" sldId="265"/>
            <ac:spMk id="2" creationId="{00000000-0000-0000-0000-000000000000}"/>
          </ac:spMkLst>
        </pc:spChg>
        <pc:spChg chg="mod ord">
          <ac:chgData name="Lupe Marin" userId="250a9fa7-3589-4c8b-bcc3-ffc9df17a983" providerId="ADAL" clId="{38992EF9-8864-4541-A092-C4353E8600AE}" dt="2020-04-15T17:09:03.711" v="1178" actId="33524"/>
          <ac:spMkLst>
            <pc:docMk/>
            <pc:sldMk cId="254285481" sldId="265"/>
            <ac:spMk id="3" creationId="{00000000-0000-0000-0000-000000000000}"/>
          </ac:spMkLst>
        </pc:spChg>
        <pc:spChg chg="add del">
          <ac:chgData name="Lupe Marin" userId="250a9fa7-3589-4c8b-bcc3-ffc9df17a983" providerId="ADAL" clId="{38992EF9-8864-4541-A092-C4353E8600AE}" dt="2020-04-15T17:08:54.950" v="1176" actId="26606"/>
          <ac:spMkLst>
            <pc:docMk/>
            <pc:sldMk cId="254285481" sldId="265"/>
            <ac:spMk id="6" creationId="{52ABB703-2B0E-4C3B-B4A2-F3973548E561}"/>
          </ac:spMkLst>
        </pc:spChg>
        <pc:spChg chg="add del">
          <ac:chgData name="Lupe Marin" userId="250a9fa7-3589-4c8b-bcc3-ffc9df17a983" providerId="ADAL" clId="{38992EF9-8864-4541-A092-C4353E8600AE}" dt="2020-04-15T17:08:54.950" v="1176" actId="26606"/>
          <ac:spMkLst>
            <pc:docMk/>
            <pc:sldMk cId="254285481" sldId="265"/>
            <ac:spMk id="8" creationId="{E95DA498-D9A2-4DA9-B9DA-B3776E08CF7E}"/>
          </ac:spMkLst>
        </pc:spChg>
        <pc:spChg chg="add del">
          <ac:chgData name="Lupe Marin" userId="250a9fa7-3589-4c8b-bcc3-ffc9df17a983" providerId="ADAL" clId="{38992EF9-8864-4541-A092-C4353E8600AE}" dt="2020-04-15T17:08:45.302" v="1172" actId="26606"/>
          <ac:spMkLst>
            <pc:docMk/>
            <pc:sldMk cId="254285481" sldId="265"/>
            <ac:spMk id="9" creationId="{52ABB703-2B0E-4C3B-B4A2-F3973548E561}"/>
          </ac:spMkLst>
        </pc:spChg>
        <pc:spChg chg="add del">
          <ac:chgData name="Lupe Marin" userId="250a9fa7-3589-4c8b-bcc3-ffc9df17a983" providerId="ADAL" clId="{38992EF9-8864-4541-A092-C4353E8600AE}" dt="2020-04-15T17:08:54.950" v="1176" actId="26606"/>
          <ac:spMkLst>
            <pc:docMk/>
            <pc:sldMk cId="254285481" sldId="265"/>
            <ac:spMk id="10" creationId="{82A73093-4B9D-420D-B17E-52293703A1D4}"/>
          </ac:spMkLst>
        </pc:spChg>
        <pc:spChg chg="add del">
          <ac:chgData name="Lupe Marin" userId="250a9fa7-3589-4c8b-bcc3-ffc9df17a983" providerId="ADAL" clId="{38992EF9-8864-4541-A092-C4353E8600AE}" dt="2020-04-15T17:08:45.302" v="1172" actId="26606"/>
          <ac:spMkLst>
            <pc:docMk/>
            <pc:sldMk cId="254285481" sldId="265"/>
            <ac:spMk id="13" creationId="{E95DA498-D9A2-4DA9-B9DA-B3776E08CF7E}"/>
          </ac:spMkLst>
        </pc:spChg>
        <pc:spChg chg="add del">
          <ac:chgData name="Lupe Marin" userId="250a9fa7-3589-4c8b-bcc3-ffc9df17a983" providerId="ADAL" clId="{38992EF9-8864-4541-A092-C4353E8600AE}" dt="2020-04-15T17:08:45.302" v="1172" actId="26606"/>
          <ac:spMkLst>
            <pc:docMk/>
            <pc:sldMk cId="254285481" sldId="265"/>
            <ac:spMk id="15" creationId="{82A73093-4B9D-420D-B17E-52293703A1D4}"/>
          </ac:spMkLst>
        </pc:spChg>
        <pc:picChg chg="mod">
          <ac:chgData name="Lupe Marin" userId="250a9fa7-3589-4c8b-bcc3-ffc9df17a983" providerId="ADAL" clId="{38992EF9-8864-4541-A092-C4353E8600AE}" dt="2020-04-15T17:08:54.950" v="1177" actId="26606"/>
          <ac:picMkLst>
            <pc:docMk/>
            <pc:sldMk cId="254285481" sldId="265"/>
            <ac:picMk id="4" creationId="{00000000-0000-0000-0000-000000000000}"/>
          </ac:picMkLst>
        </pc:picChg>
        <pc:cxnChg chg="add del">
          <ac:chgData name="Lupe Marin" userId="250a9fa7-3589-4c8b-bcc3-ffc9df17a983" providerId="ADAL" clId="{38992EF9-8864-4541-A092-C4353E8600AE}" dt="2020-04-15T17:08:54.950" v="1176" actId="26606"/>
          <ac:cxnSpMkLst>
            <pc:docMk/>
            <pc:sldMk cId="254285481" sldId="265"/>
            <ac:cxnSpMk id="7" creationId="{9C21570E-E159-49A6-9891-FA397B7A92D3}"/>
          </ac:cxnSpMkLst>
        </pc:cxnChg>
        <pc:cxnChg chg="add del">
          <ac:chgData name="Lupe Marin" userId="250a9fa7-3589-4c8b-bcc3-ffc9df17a983" providerId="ADAL" clId="{38992EF9-8864-4541-A092-C4353E8600AE}" dt="2020-04-15T17:08:45.302" v="1172" actId="26606"/>
          <ac:cxnSpMkLst>
            <pc:docMk/>
            <pc:sldMk cId="254285481" sldId="265"/>
            <ac:cxnSpMk id="11" creationId="{9C21570E-E159-49A6-9891-FA397B7A92D3}"/>
          </ac:cxnSpMkLst>
        </pc:cxnChg>
      </pc:sldChg>
      <pc:sldChg chg="modSp">
        <pc:chgData name="Lupe Marin" userId="250a9fa7-3589-4c8b-bcc3-ffc9df17a983" providerId="ADAL" clId="{38992EF9-8864-4541-A092-C4353E8600AE}" dt="2020-04-15T16:46:12.499" v="143"/>
        <pc:sldMkLst>
          <pc:docMk/>
          <pc:sldMk cId="4234619170" sldId="267"/>
        </pc:sldMkLst>
        <pc:picChg chg="mod">
          <ac:chgData name="Lupe Marin" userId="250a9fa7-3589-4c8b-bcc3-ffc9df17a983" providerId="ADAL" clId="{38992EF9-8864-4541-A092-C4353E8600AE}" dt="2020-04-15T16:46:12.499" v="143"/>
          <ac:picMkLst>
            <pc:docMk/>
            <pc:sldMk cId="4234619170" sldId="267"/>
            <ac:picMk id="2050" creationId="{00000000-0000-0000-0000-000000000000}"/>
          </ac:picMkLst>
        </pc:picChg>
      </pc:sldChg>
      <pc:sldChg chg="modSp mod">
        <pc:chgData name="Lupe Marin" userId="250a9fa7-3589-4c8b-bcc3-ffc9df17a983" providerId="ADAL" clId="{38992EF9-8864-4541-A092-C4353E8600AE}" dt="2020-04-15T16:46:12.499" v="143"/>
        <pc:sldMkLst>
          <pc:docMk/>
          <pc:sldMk cId="1127251517" sldId="269"/>
        </pc:sldMkLst>
        <pc:spChg chg="mod">
          <ac:chgData name="Lupe Marin" userId="250a9fa7-3589-4c8b-bcc3-ffc9df17a983" providerId="ADAL" clId="{38992EF9-8864-4541-A092-C4353E8600AE}" dt="2020-04-15T16:46:12.499" v="143"/>
          <ac:spMkLst>
            <pc:docMk/>
            <pc:sldMk cId="1127251517" sldId="269"/>
            <ac:spMk id="4" creationId="{00000000-0000-0000-0000-000000000000}"/>
          </ac:spMkLst>
        </pc:spChg>
        <pc:picChg chg="mod">
          <ac:chgData name="Lupe Marin" userId="250a9fa7-3589-4c8b-bcc3-ffc9df17a983" providerId="ADAL" clId="{38992EF9-8864-4541-A092-C4353E8600AE}" dt="2020-04-15T16:46:12.499" v="143"/>
          <ac:picMkLst>
            <pc:docMk/>
            <pc:sldMk cId="1127251517" sldId="269"/>
            <ac:picMk id="2050" creationId="{00000000-0000-0000-0000-000000000000}"/>
          </ac:picMkLst>
        </pc:picChg>
      </pc:sldChg>
      <pc:sldChg chg="modSp">
        <pc:chgData name="Lupe Marin" userId="250a9fa7-3589-4c8b-bcc3-ffc9df17a983" providerId="ADAL" clId="{38992EF9-8864-4541-A092-C4353E8600AE}" dt="2020-04-15T16:46:12.499" v="143"/>
        <pc:sldMkLst>
          <pc:docMk/>
          <pc:sldMk cId="446535610" sldId="270"/>
        </pc:sldMkLst>
        <pc:picChg chg="mod">
          <ac:chgData name="Lupe Marin" userId="250a9fa7-3589-4c8b-bcc3-ffc9df17a983" providerId="ADAL" clId="{38992EF9-8864-4541-A092-C4353E8600AE}" dt="2020-04-15T16:46:12.499" v="143"/>
          <ac:picMkLst>
            <pc:docMk/>
            <pc:sldMk cId="446535610" sldId="270"/>
            <ac:picMk id="4" creationId="{00000000-0000-0000-0000-000000000000}"/>
          </ac:picMkLst>
        </pc:picChg>
      </pc:sldChg>
      <pc:sldChg chg="modSp mod">
        <pc:chgData name="Lupe Marin" userId="250a9fa7-3589-4c8b-bcc3-ffc9df17a983" providerId="ADAL" clId="{38992EF9-8864-4541-A092-C4353E8600AE}" dt="2020-04-15T16:46:12.499" v="143"/>
        <pc:sldMkLst>
          <pc:docMk/>
          <pc:sldMk cId="4216901736" sldId="279"/>
        </pc:sldMkLst>
        <pc:spChg chg="mod">
          <ac:chgData name="Lupe Marin" userId="250a9fa7-3589-4c8b-bcc3-ffc9df17a983" providerId="ADAL" clId="{38992EF9-8864-4541-A092-C4353E8600AE}" dt="2020-04-15T16:46:12.499" v="143"/>
          <ac:spMkLst>
            <pc:docMk/>
            <pc:sldMk cId="4216901736" sldId="279"/>
            <ac:spMk id="6" creationId="{00000000-0000-0000-0000-000000000000}"/>
          </ac:spMkLst>
        </pc:spChg>
      </pc:sldChg>
      <pc:sldChg chg="modSp mod">
        <pc:chgData name="Lupe Marin" userId="250a9fa7-3589-4c8b-bcc3-ffc9df17a983" providerId="ADAL" clId="{38992EF9-8864-4541-A092-C4353E8600AE}" dt="2020-04-15T16:46:12.499" v="143"/>
        <pc:sldMkLst>
          <pc:docMk/>
          <pc:sldMk cId="1508949183" sldId="283"/>
        </pc:sldMkLst>
        <pc:spChg chg="mod">
          <ac:chgData name="Lupe Marin" userId="250a9fa7-3589-4c8b-bcc3-ffc9df17a983" providerId="ADAL" clId="{38992EF9-8864-4541-A092-C4353E8600AE}" dt="2020-04-15T16:46:12.499" v="143"/>
          <ac:spMkLst>
            <pc:docMk/>
            <pc:sldMk cId="1508949183" sldId="283"/>
            <ac:spMk id="7" creationId="{00000000-0000-0000-0000-000000000000}"/>
          </ac:spMkLst>
        </pc:spChg>
        <pc:spChg chg="mod">
          <ac:chgData name="Lupe Marin" userId="250a9fa7-3589-4c8b-bcc3-ffc9df17a983" providerId="ADAL" clId="{38992EF9-8864-4541-A092-C4353E8600AE}" dt="2020-04-15T16:46:12.499" v="143"/>
          <ac:spMkLst>
            <pc:docMk/>
            <pc:sldMk cId="1508949183" sldId="283"/>
            <ac:spMk id="9" creationId="{00000000-0000-0000-0000-000000000000}"/>
          </ac:spMkLst>
        </pc:spChg>
        <pc:picChg chg="mod">
          <ac:chgData name="Lupe Marin" userId="250a9fa7-3589-4c8b-bcc3-ffc9df17a983" providerId="ADAL" clId="{38992EF9-8864-4541-A092-C4353E8600AE}" dt="2020-04-15T16:46:12.499" v="143"/>
          <ac:picMkLst>
            <pc:docMk/>
            <pc:sldMk cId="1508949183" sldId="283"/>
            <ac:picMk id="1028" creationId="{00000000-0000-0000-0000-000000000000}"/>
          </ac:picMkLst>
        </pc:picChg>
        <pc:picChg chg="mod">
          <ac:chgData name="Lupe Marin" userId="250a9fa7-3589-4c8b-bcc3-ffc9df17a983" providerId="ADAL" clId="{38992EF9-8864-4541-A092-C4353E8600AE}" dt="2020-04-15T16:46:12.499" v="143"/>
          <ac:picMkLst>
            <pc:docMk/>
            <pc:sldMk cId="1508949183" sldId="283"/>
            <ac:picMk id="1030" creationId="{00000000-0000-0000-0000-000000000000}"/>
          </ac:picMkLst>
        </pc:picChg>
      </pc:sldChg>
      <pc:sldChg chg="modSp">
        <pc:chgData name="Lupe Marin" userId="250a9fa7-3589-4c8b-bcc3-ffc9df17a983" providerId="ADAL" clId="{38992EF9-8864-4541-A092-C4353E8600AE}" dt="2020-04-15T16:46:12.499" v="143"/>
        <pc:sldMkLst>
          <pc:docMk/>
          <pc:sldMk cId="412889224" sldId="284"/>
        </pc:sldMkLst>
        <pc:picChg chg="mod">
          <ac:chgData name="Lupe Marin" userId="250a9fa7-3589-4c8b-bcc3-ffc9df17a983" providerId="ADAL" clId="{38992EF9-8864-4541-A092-C4353E8600AE}" dt="2020-04-15T16:46:12.499" v="143"/>
          <ac:picMkLst>
            <pc:docMk/>
            <pc:sldMk cId="412889224" sldId="284"/>
            <ac:picMk id="9" creationId="{00000000-0000-0000-0000-000000000000}"/>
          </ac:picMkLst>
        </pc:picChg>
        <pc:picChg chg="mod">
          <ac:chgData name="Lupe Marin" userId="250a9fa7-3589-4c8b-bcc3-ffc9df17a983" providerId="ADAL" clId="{38992EF9-8864-4541-A092-C4353E8600AE}" dt="2020-04-15T16:46:12.499" v="143"/>
          <ac:picMkLst>
            <pc:docMk/>
            <pc:sldMk cId="412889224" sldId="284"/>
            <ac:picMk id="2050" creationId="{00000000-0000-0000-0000-000000000000}"/>
          </ac:picMkLst>
        </pc:picChg>
      </pc:sldChg>
      <pc:sldChg chg="modSp">
        <pc:chgData name="Lupe Marin" userId="250a9fa7-3589-4c8b-bcc3-ffc9df17a983" providerId="ADAL" clId="{38992EF9-8864-4541-A092-C4353E8600AE}" dt="2020-04-15T16:46:12.499" v="143"/>
        <pc:sldMkLst>
          <pc:docMk/>
          <pc:sldMk cId="2657336230" sldId="287"/>
        </pc:sldMkLst>
        <pc:picChg chg="mod">
          <ac:chgData name="Lupe Marin" userId="250a9fa7-3589-4c8b-bcc3-ffc9df17a983" providerId="ADAL" clId="{38992EF9-8864-4541-A092-C4353E8600AE}" dt="2020-04-15T16:46:12.499" v="143"/>
          <ac:picMkLst>
            <pc:docMk/>
            <pc:sldMk cId="2657336230" sldId="287"/>
            <ac:picMk id="4098" creationId="{00000000-0000-0000-0000-000000000000}"/>
          </ac:picMkLst>
        </pc:picChg>
      </pc:sldChg>
      <pc:sldChg chg="modSp">
        <pc:chgData name="Lupe Marin" userId="250a9fa7-3589-4c8b-bcc3-ffc9df17a983" providerId="ADAL" clId="{38992EF9-8864-4541-A092-C4353E8600AE}" dt="2020-04-15T16:46:12.499" v="143"/>
        <pc:sldMkLst>
          <pc:docMk/>
          <pc:sldMk cId="368248114" sldId="290"/>
        </pc:sldMkLst>
        <pc:picChg chg="mod">
          <ac:chgData name="Lupe Marin" userId="250a9fa7-3589-4c8b-bcc3-ffc9df17a983" providerId="ADAL" clId="{38992EF9-8864-4541-A092-C4353E8600AE}" dt="2020-04-15T16:46:12.499" v="143"/>
          <ac:picMkLst>
            <pc:docMk/>
            <pc:sldMk cId="368248114" sldId="290"/>
            <ac:picMk id="4" creationId="{00000000-0000-0000-0000-000000000000}"/>
          </ac:picMkLst>
        </pc:picChg>
      </pc:sldChg>
      <pc:sldChg chg="modSp">
        <pc:chgData name="Lupe Marin" userId="250a9fa7-3589-4c8b-bcc3-ffc9df17a983" providerId="ADAL" clId="{38992EF9-8864-4541-A092-C4353E8600AE}" dt="2020-04-15T16:46:12.499" v="143"/>
        <pc:sldMkLst>
          <pc:docMk/>
          <pc:sldMk cId="2444999950" sldId="292"/>
        </pc:sldMkLst>
        <pc:picChg chg="mod">
          <ac:chgData name="Lupe Marin" userId="250a9fa7-3589-4c8b-bcc3-ffc9df17a983" providerId="ADAL" clId="{38992EF9-8864-4541-A092-C4353E8600AE}" dt="2020-04-15T16:46:12.499" v="143"/>
          <ac:picMkLst>
            <pc:docMk/>
            <pc:sldMk cId="2444999950" sldId="292"/>
            <ac:picMk id="3074" creationId="{00000000-0000-0000-0000-000000000000}"/>
          </ac:picMkLst>
        </pc:picChg>
      </pc:sldChg>
      <pc:sldChg chg="modSp">
        <pc:chgData name="Lupe Marin" userId="250a9fa7-3589-4c8b-bcc3-ffc9df17a983" providerId="ADAL" clId="{38992EF9-8864-4541-A092-C4353E8600AE}" dt="2020-04-15T16:46:12.499" v="143"/>
        <pc:sldMkLst>
          <pc:docMk/>
          <pc:sldMk cId="1691975047" sldId="293"/>
        </pc:sldMkLst>
        <pc:picChg chg="mod">
          <ac:chgData name="Lupe Marin" userId="250a9fa7-3589-4c8b-bcc3-ffc9df17a983" providerId="ADAL" clId="{38992EF9-8864-4541-A092-C4353E8600AE}" dt="2020-04-15T16:46:12.499" v="143"/>
          <ac:picMkLst>
            <pc:docMk/>
            <pc:sldMk cId="1691975047" sldId="293"/>
            <ac:picMk id="9218" creationId="{00000000-0000-0000-0000-000000000000}"/>
          </ac:picMkLst>
        </pc:picChg>
      </pc:sldChg>
      <pc:sldChg chg="modSp">
        <pc:chgData name="Lupe Marin" userId="250a9fa7-3589-4c8b-bcc3-ffc9df17a983" providerId="ADAL" clId="{38992EF9-8864-4541-A092-C4353E8600AE}" dt="2020-04-15T16:46:12.499" v="143"/>
        <pc:sldMkLst>
          <pc:docMk/>
          <pc:sldMk cId="1289252821" sldId="295"/>
        </pc:sldMkLst>
        <pc:picChg chg="mod">
          <ac:chgData name="Lupe Marin" userId="250a9fa7-3589-4c8b-bcc3-ffc9df17a983" providerId="ADAL" clId="{38992EF9-8864-4541-A092-C4353E8600AE}" dt="2020-04-15T16:46:12.499" v="143"/>
          <ac:picMkLst>
            <pc:docMk/>
            <pc:sldMk cId="1289252821" sldId="295"/>
            <ac:picMk id="4" creationId="{00000000-0000-0000-0000-000000000000}"/>
          </ac:picMkLst>
        </pc:picChg>
      </pc:sldChg>
      <pc:sldChg chg="modSp mod">
        <pc:chgData name="Lupe Marin" userId="250a9fa7-3589-4c8b-bcc3-ffc9df17a983" providerId="ADAL" clId="{38992EF9-8864-4541-A092-C4353E8600AE}" dt="2020-04-15T16:46:12.499" v="143"/>
        <pc:sldMkLst>
          <pc:docMk/>
          <pc:sldMk cId="2320590146" sldId="298"/>
        </pc:sldMkLst>
        <pc:spChg chg="mod">
          <ac:chgData name="Lupe Marin" userId="250a9fa7-3589-4c8b-bcc3-ffc9df17a983" providerId="ADAL" clId="{38992EF9-8864-4541-A092-C4353E8600AE}" dt="2020-04-15T16:46:04.021" v="130"/>
          <ac:spMkLst>
            <pc:docMk/>
            <pc:sldMk cId="2320590146" sldId="298"/>
            <ac:spMk id="5" creationId="{00000000-0000-0000-0000-000000000000}"/>
          </ac:spMkLst>
        </pc:spChg>
        <pc:picChg chg="mod">
          <ac:chgData name="Lupe Marin" userId="250a9fa7-3589-4c8b-bcc3-ffc9df17a983" providerId="ADAL" clId="{38992EF9-8864-4541-A092-C4353E8600AE}" dt="2020-04-15T16:46:12.499" v="143"/>
          <ac:picMkLst>
            <pc:docMk/>
            <pc:sldMk cId="2320590146" sldId="298"/>
            <ac:picMk id="6" creationId="{00000000-0000-0000-0000-000000000000}"/>
          </ac:picMkLst>
        </pc:picChg>
      </pc:sldChg>
      <pc:sldChg chg="modSp mod">
        <pc:chgData name="Lupe Marin" userId="250a9fa7-3589-4c8b-bcc3-ffc9df17a983" providerId="ADAL" clId="{38992EF9-8864-4541-A092-C4353E8600AE}" dt="2020-04-15T16:46:12.499" v="143"/>
        <pc:sldMkLst>
          <pc:docMk/>
          <pc:sldMk cId="1395056199" sldId="300"/>
        </pc:sldMkLst>
        <pc:spChg chg="mod">
          <ac:chgData name="Lupe Marin" userId="250a9fa7-3589-4c8b-bcc3-ffc9df17a983" providerId="ADAL" clId="{38992EF9-8864-4541-A092-C4353E8600AE}" dt="2020-04-15T16:46:12.499" v="143"/>
          <ac:spMkLst>
            <pc:docMk/>
            <pc:sldMk cId="1395056199" sldId="300"/>
            <ac:spMk id="3" creationId="{00000000-0000-0000-0000-000000000000}"/>
          </ac:spMkLst>
        </pc:spChg>
        <pc:spChg chg="mod">
          <ac:chgData name="Lupe Marin" userId="250a9fa7-3589-4c8b-bcc3-ffc9df17a983" providerId="ADAL" clId="{38992EF9-8864-4541-A092-C4353E8600AE}" dt="2020-04-15T16:46:12.499" v="143"/>
          <ac:spMkLst>
            <pc:docMk/>
            <pc:sldMk cId="1395056199" sldId="300"/>
            <ac:spMk id="4" creationId="{00000000-0000-0000-0000-000000000000}"/>
          </ac:spMkLst>
        </pc:spChg>
        <pc:spChg chg="mod">
          <ac:chgData name="Lupe Marin" userId="250a9fa7-3589-4c8b-bcc3-ffc9df17a983" providerId="ADAL" clId="{38992EF9-8864-4541-A092-C4353E8600AE}" dt="2020-04-15T16:46:12.499" v="143"/>
          <ac:spMkLst>
            <pc:docMk/>
            <pc:sldMk cId="1395056199" sldId="300"/>
            <ac:spMk id="5" creationId="{00000000-0000-0000-0000-000000000000}"/>
          </ac:spMkLst>
        </pc:spChg>
        <pc:spChg chg="mod">
          <ac:chgData name="Lupe Marin" userId="250a9fa7-3589-4c8b-bcc3-ffc9df17a983" providerId="ADAL" clId="{38992EF9-8864-4541-A092-C4353E8600AE}" dt="2020-04-15T16:46:12.499" v="143"/>
          <ac:spMkLst>
            <pc:docMk/>
            <pc:sldMk cId="1395056199" sldId="300"/>
            <ac:spMk id="6" creationId="{00000000-0000-0000-0000-000000000000}"/>
          </ac:spMkLst>
        </pc:spChg>
        <pc:spChg chg="mod">
          <ac:chgData name="Lupe Marin" userId="250a9fa7-3589-4c8b-bcc3-ffc9df17a983" providerId="ADAL" clId="{38992EF9-8864-4541-A092-C4353E8600AE}" dt="2020-04-15T16:46:12.499" v="143"/>
          <ac:spMkLst>
            <pc:docMk/>
            <pc:sldMk cId="1395056199" sldId="300"/>
            <ac:spMk id="8" creationId="{00000000-0000-0000-0000-000000000000}"/>
          </ac:spMkLst>
        </pc:spChg>
      </pc:sldChg>
      <pc:sldChg chg="modSp mod">
        <pc:chgData name="Lupe Marin" userId="250a9fa7-3589-4c8b-bcc3-ffc9df17a983" providerId="ADAL" clId="{38992EF9-8864-4541-A092-C4353E8600AE}" dt="2020-04-15T16:46:12.499" v="143"/>
        <pc:sldMkLst>
          <pc:docMk/>
          <pc:sldMk cId="1019698472" sldId="302"/>
        </pc:sldMkLst>
        <pc:spChg chg="mod">
          <ac:chgData name="Lupe Marin" userId="250a9fa7-3589-4c8b-bcc3-ffc9df17a983" providerId="ADAL" clId="{38992EF9-8864-4541-A092-C4353E8600AE}" dt="2020-04-15T16:46:12.499" v="143"/>
          <ac:spMkLst>
            <pc:docMk/>
            <pc:sldMk cId="1019698472" sldId="302"/>
            <ac:spMk id="3" creationId="{00000000-0000-0000-0000-000000000000}"/>
          </ac:spMkLst>
        </pc:spChg>
        <pc:spChg chg="mod">
          <ac:chgData name="Lupe Marin" userId="250a9fa7-3589-4c8b-bcc3-ffc9df17a983" providerId="ADAL" clId="{38992EF9-8864-4541-A092-C4353E8600AE}" dt="2020-04-15T16:46:12.499" v="143"/>
          <ac:spMkLst>
            <pc:docMk/>
            <pc:sldMk cId="1019698472" sldId="302"/>
            <ac:spMk id="4" creationId="{00000000-0000-0000-0000-000000000000}"/>
          </ac:spMkLst>
        </pc:spChg>
        <pc:spChg chg="mod">
          <ac:chgData name="Lupe Marin" userId="250a9fa7-3589-4c8b-bcc3-ffc9df17a983" providerId="ADAL" clId="{38992EF9-8864-4541-A092-C4353E8600AE}" dt="2020-04-15T16:46:12.499" v="143"/>
          <ac:spMkLst>
            <pc:docMk/>
            <pc:sldMk cId="1019698472" sldId="302"/>
            <ac:spMk id="6" creationId="{00000000-0000-0000-0000-000000000000}"/>
          </ac:spMkLst>
        </pc:spChg>
        <pc:spChg chg="mod">
          <ac:chgData name="Lupe Marin" userId="250a9fa7-3589-4c8b-bcc3-ffc9df17a983" providerId="ADAL" clId="{38992EF9-8864-4541-A092-C4353E8600AE}" dt="2020-04-15T16:46:12.499" v="143"/>
          <ac:spMkLst>
            <pc:docMk/>
            <pc:sldMk cId="1019698472" sldId="302"/>
            <ac:spMk id="7" creationId="{00000000-0000-0000-0000-000000000000}"/>
          </ac:spMkLst>
        </pc:spChg>
      </pc:sldChg>
      <pc:sldChg chg="modSp">
        <pc:chgData name="Lupe Marin" userId="250a9fa7-3589-4c8b-bcc3-ffc9df17a983" providerId="ADAL" clId="{38992EF9-8864-4541-A092-C4353E8600AE}" dt="2020-04-15T16:46:12.499" v="143"/>
        <pc:sldMkLst>
          <pc:docMk/>
          <pc:sldMk cId="1738516451" sldId="303"/>
        </pc:sldMkLst>
        <pc:picChg chg="mod">
          <ac:chgData name="Lupe Marin" userId="250a9fa7-3589-4c8b-bcc3-ffc9df17a983" providerId="ADAL" clId="{38992EF9-8864-4541-A092-C4353E8600AE}" dt="2020-04-15T16:46:12.499" v="143"/>
          <ac:picMkLst>
            <pc:docMk/>
            <pc:sldMk cId="1738516451" sldId="303"/>
            <ac:picMk id="4" creationId="{00000000-0000-0000-0000-000000000000}"/>
          </ac:picMkLst>
        </pc:picChg>
      </pc:sldChg>
      <pc:sldChg chg="modSp">
        <pc:chgData name="Lupe Marin" userId="250a9fa7-3589-4c8b-bcc3-ffc9df17a983" providerId="ADAL" clId="{38992EF9-8864-4541-A092-C4353E8600AE}" dt="2020-04-15T16:46:12.499" v="143"/>
        <pc:sldMkLst>
          <pc:docMk/>
          <pc:sldMk cId="1360237805" sldId="306"/>
        </pc:sldMkLst>
        <pc:graphicFrameChg chg="mod">
          <ac:chgData name="Lupe Marin" userId="250a9fa7-3589-4c8b-bcc3-ffc9df17a983" providerId="ADAL" clId="{38992EF9-8864-4541-A092-C4353E8600AE}" dt="2020-04-15T16:46:12.499" v="143"/>
          <ac:graphicFrameMkLst>
            <pc:docMk/>
            <pc:sldMk cId="1360237805" sldId="306"/>
            <ac:graphicFrameMk id="4" creationId="{00000000-0000-0000-0000-000000000000}"/>
          </ac:graphicFrameMkLst>
        </pc:graphicFrameChg>
      </pc:sldChg>
      <pc:sldChg chg="modSp">
        <pc:chgData name="Lupe Marin" userId="250a9fa7-3589-4c8b-bcc3-ffc9df17a983" providerId="ADAL" clId="{38992EF9-8864-4541-A092-C4353E8600AE}" dt="2020-04-15T16:46:12.499" v="143"/>
        <pc:sldMkLst>
          <pc:docMk/>
          <pc:sldMk cId="535934385" sldId="307"/>
        </pc:sldMkLst>
        <pc:graphicFrameChg chg="mod">
          <ac:chgData name="Lupe Marin" userId="250a9fa7-3589-4c8b-bcc3-ffc9df17a983" providerId="ADAL" clId="{38992EF9-8864-4541-A092-C4353E8600AE}" dt="2020-04-15T16:46:12.499" v="143"/>
          <ac:graphicFrameMkLst>
            <pc:docMk/>
            <pc:sldMk cId="535934385" sldId="307"/>
            <ac:graphicFrameMk id="4" creationId="{00000000-0000-0000-0000-000000000000}"/>
          </ac:graphicFrameMkLst>
        </pc:graphicFrameChg>
      </pc:sldChg>
      <pc:sldChg chg="modSp mod">
        <pc:chgData name="Lupe Marin" userId="250a9fa7-3589-4c8b-bcc3-ffc9df17a983" providerId="ADAL" clId="{38992EF9-8864-4541-A092-C4353E8600AE}" dt="2020-04-15T16:46:12.499" v="143"/>
        <pc:sldMkLst>
          <pc:docMk/>
          <pc:sldMk cId="2438520237" sldId="308"/>
        </pc:sldMkLst>
        <pc:spChg chg="mod">
          <ac:chgData name="Lupe Marin" userId="250a9fa7-3589-4c8b-bcc3-ffc9df17a983" providerId="ADAL" clId="{38992EF9-8864-4541-A092-C4353E8600AE}" dt="2020-04-15T16:46:12.499" v="143"/>
          <ac:spMkLst>
            <pc:docMk/>
            <pc:sldMk cId="2438520237" sldId="308"/>
            <ac:spMk id="3" creationId="{00000000-0000-0000-0000-000000000000}"/>
          </ac:spMkLst>
        </pc:spChg>
      </pc:sldChg>
      <pc:sldChg chg="modSp mod">
        <pc:chgData name="Lupe Marin" userId="250a9fa7-3589-4c8b-bcc3-ffc9df17a983" providerId="ADAL" clId="{38992EF9-8864-4541-A092-C4353E8600AE}" dt="2020-04-15T16:46:12.499" v="143"/>
        <pc:sldMkLst>
          <pc:docMk/>
          <pc:sldMk cId="2396951766" sldId="309"/>
        </pc:sldMkLst>
        <pc:spChg chg="mod">
          <ac:chgData name="Lupe Marin" userId="250a9fa7-3589-4c8b-bcc3-ffc9df17a983" providerId="ADAL" clId="{38992EF9-8864-4541-A092-C4353E8600AE}" dt="2020-04-15T16:46:12.499" v="143"/>
          <ac:spMkLst>
            <pc:docMk/>
            <pc:sldMk cId="2396951766" sldId="309"/>
            <ac:spMk id="3" creationId="{00000000-0000-0000-0000-000000000000}"/>
          </ac:spMkLst>
        </pc:spChg>
      </pc:sldChg>
      <pc:sldChg chg="modSp">
        <pc:chgData name="Lupe Marin" userId="250a9fa7-3589-4c8b-bcc3-ffc9df17a983" providerId="ADAL" clId="{38992EF9-8864-4541-A092-C4353E8600AE}" dt="2020-04-15T16:46:12.499" v="143"/>
        <pc:sldMkLst>
          <pc:docMk/>
          <pc:sldMk cId="1677511001" sldId="310"/>
        </pc:sldMkLst>
        <pc:picChg chg="mod">
          <ac:chgData name="Lupe Marin" userId="250a9fa7-3589-4c8b-bcc3-ffc9df17a983" providerId="ADAL" clId="{38992EF9-8864-4541-A092-C4353E8600AE}" dt="2020-04-15T16:46:12.499" v="143"/>
          <ac:picMkLst>
            <pc:docMk/>
            <pc:sldMk cId="1677511001" sldId="310"/>
            <ac:picMk id="4" creationId="{00000000-0000-0000-0000-000000000000}"/>
          </ac:picMkLst>
        </pc:picChg>
      </pc:sldChg>
      <pc:sldChg chg="modSp">
        <pc:chgData name="Lupe Marin" userId="250a9fa7-3589-4c8b-bcc3-ffc9df17a983" providerId="ADAL" clId="{38992EF9-8864-4541-A092-C4353E8600AE}" dt="2020-04-15T16:46:12.499" v="143"/>
        <pc:sldMkLst>
          <pc:docMk/>
          <pc:sldMk cId="1100696892" sldId="311"/>
        </pc:sldMkLst>
        <pc:picChg chg="mod">
          <ac:chgData name="Lupe Marin" userId="250a9fa7-3589-4c8b-bcc3-ffc9df17a983" providerId="ADAL" clId="{38992EF9-8864-4541-A092-C4353E8600AE}" dt="2020-04-15T16:46:12.499" v="143"/>
          <ac:picMkLst>
            <pc:docMk/>
            <pc:sldMk cId="1100696892" sldId="311"/>
            <ac:picMk id="5" creationId="{00000000-0000-0000-0000-000000000000}"/>
          </ac:picMkLst>
        </pc:picChg>
      </pc:sldChg>
      <pc:sldChg chg="modSp mod">
        <pc:chgData name="Lupe Marin" userId="250a9fa7-3589-4c8b-bcc3-ffc9df17a983" providerId="ADAL" clId="{38992EF9-8864-4541-A092-C4353E8600AE}" dt="2020-04-15T16:46:12.499" v="143"/>
        <pc:sldMkLst>
          <pc:docMk/>
          <pc:sldMk cId="2262430809" sldId="312"/>
        </pc:sldMkLst>
        <pc:spChg chg="mod">
          <ac:chgData name="Lupe Marin" userId="250a9fa7-3589-4c8b-bcc3-ffc9df17a983" providerId="ADAL" clId="{38992EF9-8864-4541-A092-C4353E8600AE}" dt="2020-04-15T16:46:12.499" v="143"/>
          <ac:spMkLst>
            <pc:docMk/>
            <pc:sldMk cId="2262430809" sldId="312"/>
            <ac:spMk id="3" creationId="{00000000-0000-0000-0000-000000000000}"/>
          </ac:spMkLst>
        </pc:spChg>
      </pc:sldChg>
      <pc:sldChg chg="modSp mod">
        <pc:chgData name="Lupe Marin" userId="250a9fa7-3589-4c8b-bcc3-ffc9df17a983" providerId="ADAL" clId="{38992EF9-8864-4541-A092-C4353E8600AE}" dt="2020-04-15T16:46:12.499" v="143"/>
        <pc:sldMkLst>
          <pc:docMk/>
          <pc:sldMk cId="2461212858" sldId="316"/>
        </pc:sldMkLst>
        <pc:spChg chg="mod">
          <ac:chgData name="Lupe Marin" userId="250a9fa7-3589-4c8b-bcc3-ffc9df17a983" providerId="ADAL" clId="{38992EF9-8864-4541-A092-C4353E8600AE}" dt="2020-04-15T16:46:12.499" v="143"/>
          <ac:spMkLst>
            <pc:docMk/>
            <pc:sldMk cId="2461212858" sldId="316"/>
            <ac:spMk id="3" creationId="{00000000-0000-0000-0000-000000000000}"/>
          </ac:spMkLst>
        </pc:spChg>
      </pc:sldChg>
      <pc:sldChg chg="modSp">
        <pc:chgData name="Lupe Marin" userId="250a9fa7-3589-4c8b-bcc3-ffc9df17a983" providerId="ADAL" clId="{38992EF9-8864-4541-A092-C4353E8600AE}" dt="2020-04-15T16:46:12.499" v="143"/>
        <pc:sldMkLst>
          <pc:docMk/>
          <pc:sldMk cId="3993307789" sldId="319"/>
        </pc:sldMkLst>
        <pc:picChg chg="mod">
          <ac:chgData name="Lupe Marin" userId="250a9fa7-3589-4c8b-bcc3-ffc9df17a983" providerId="ADAL" clId="{38992EF9-8864-4541-A092-C4353E8600AE}" dt="2020-04-15T16:46:12.499" v="143"/>
          <ac:picMkLst>
            <pc:docMk/>
            <pc:sldMk cId="3993307789" sldId="319"/>
            <ac:picMk id="2050" creationId="{00000000-0000-0000-0000-000000000000}"/>
          </ac:picMkLst>
        </pc:picChg>
      </pc:sldChg>
      <pc:sldChg chg="modSp mod">
        <pc:chgData name="Lupe Marin" userId="250a9fa7-3589-4c8b-bcc3-ffc9df17a983" providerId="ADAL" clId="{38992EF9-8864-4541-A092-C4353E8600AE}" dt="2020-04-15T16:46:12.499" v="143"/>
        <pc:sldMkLst>
          <pc:docMk/>
          <pc:sldMk cId="2434720906" sldId="320"/>
        </pc:sldMkLst>
        <pc:spChg chg="mod">
          <ac:chgData name="Lupe Marin" userId="250a9fa7-3589-4c8b-bcc3-ffc9df17a983" providerId="ADAL" clId="{38992EF9-8864-4541-A092-C4353E8600AE}" dt="2020-04-15T16:46:12.499" v="143"/>
          <ac:spMkLst>
            <pc:docMk/>
            <pc:sldMk cId="2434720906" sldId="320"/>
            <ac:spMk id="3" creationId="{00000000-0000-0000-0000-000000000000}"/>
          </ac:spMkLst>
        </pc:spChg>
        <pc:picChg chg="mod">
          <ac:chgData name="Lupe Marin" userId="250a9fa7-3589-4c8b-bcc3-ffc9df17a983" providerId="ADAL" clId="{38992EF9-8864-4541-A092-C4353E8600AE}" dt="2020-04-15T16:46:12.499" v="143"/>
          <ac:picMkLst>
            <pc:docMk/>
            <pc:sldMk cId="2434720906" sldId="320"/>
            <ac:picMk id="3074" creationId="{00000000-0000-0000-0000-000000000000}"/>
          </ac:picMkLst>
        </pc:picChg>
      </pc:sldChg>
      <pc:sldChg chg="modSp mod">
        <pc:chgData name="Lupe Marin" userId="250a9fa7-3589-4c8b-bcc3-ffc9df17a983" providerId="ADAL" clId="{38992EF9-8864-4541-A092-C4353E8600AE}" dt="2020-04-15T16:46:12.499" v="143"/>
        <pc:sldMkLst>
          <pc:docMk/>
          <pc:sldMk cId="1752791574" sldId="321"/>
        </pc:sldMkLst>
        <pc:spChg chg="mod">
          <ac:chgData name="Lupe Marin" userId="250a9fa7-3589-4c8b-bcc3-ffc9df17a983" providerId="ADAL" clId="{38992EF9-8864-4541-A092-C4353E8600AE}" dt="2020-04-15T16:46:12.499" v="143"/>
          <ac:spMkLst>
            <pc:docMk/>
            <pc:sldMk cId="1752791574" sldId="321"/>
            <ac:spMk id="3" creationId="{00000000-0000-0000-0000-000000000000}"/>
          </ac:spMkLst>
        </pc:spChg>
      </pc:sldChg>
      <pc:sldChg chg="modSp mod">
        <pc:chgData name="Lupe Marin" userId="250a9fa7-3589-4c8b-bcc3-ffc9df17a983" providerId="ADAL" clId="{38992EF9-8864-4541-A092-C4353E8600AE}" dt="2020-04-15T16:46:12.499" v="143"/>
        <pc:sldMkLst>
          <pc:docMk/>
          <pc:sldMk cId="3475177720" sldId="327"/>
        </pc:sldMkLst>
        <pc:spChg chg="mod">
          <ac:chgData name="Lupe Marin" userId="250a9fa7-3589-4c8b-bcc3-ffc9df17a983" providerId="ADAL" clId="{38992EF9-8864-4541-A092-C4353E8600AE}" dt="2020-04-15T16:46:12.499" v="143"/>
          <ac:spMkLst>
            <pc:docMk/>
            <pc:sldMk cId="3475177720" sldId="327"/>
            <ac:spMk id="3" creationId="{00000000-0000-0000-0000-000000000000}"/>
          </ac:spMkLst>
        </pc:spChg>
      </pc:sldChg>
      <pc:sldChg chg="modSp mod">
        <pc:chgData name="Lupe Marin" userId="250a9fa7-3589-4c8b-bcc3-ffc9df17a983" providerId="ADAL" clId="{38992EF9-8864-4541-A092-C4353E8600AE}" dt="2020-04-15T16:46:12.499" v="143"/>
        <pc:sldMkLst>
          <pc:docMk/>
          <pc:sldMk cId="232680733" sldId="328"/>
        </pc:sldMkLst>
        <pc:spChg chg="mod">
          <ac:chgData name="Lupe Marin" userId="250a9fa7-3589-4c8b-bcc3-ffc9df17a983" providerId="ADAL" clId="{38992EF9-8864-4541-A092-C4353E8600AE}" dt="2020-04-15T16:46:12.499" v="143"/>
          <ac:spMkLst>
            <pc:docMk/>
            <pc:sldMk cId="232680733" sldId="328"/>
            <ac:spMk id="3" creationId="{00000000-0000-0000-0000-000000000000}"/>
          </ac:spMkLst>
        </pc:spChg>
      </pc:sldChg>
      <pc:sldChg chg="modSp">
        <pc:chgData name="Lupe Marin" userId="250a9fa7-3589-4c8b-bcc3-ffc9df17a983" providerId="ADAL" clId="{38992EF9-8864-4541-A092-C4353E8600AE}" dt="2020-04-15T16:46:12.499" v="143"/>
        <pc:sldMkLst>
          <pc:docMk/>
          <pc:sldMk cId="1357215115" sldId="331"/>
        </pc:sldMkLst>
        <pc:spChg chg="mod">
          <ac:chgData name="Lupe Marin" userId="250a9fa7-3589-4c8b-bcc3-ffc9df17a983" providerId="ADAL" clId="{38992EF9-8864-4541-A092-C4353E8600AE}" dt="2020-04-15T16:46:12.499" v="143"/>
          <ac:spMkLst>
            <pc:docMk/>
            <pc:sldMk cId="1357215115" sldId="331"/>
            <ac:spMk id="6" creationId="{00000000-0000-0000-0000-000000000000}"/>
          </ac:spMkLst>
        </pc:spChg>
      </pc:sldChg>
      <pc:sldChg chg="modSp mod">
        <pc:chgData name="Lupe Marin" userId="250a9fa7-3589-4c8b-bcc3-ffc9df17a983" providerId="ADAL" clId="{38992EF9-8864-4541-A092-C4353E8600AE}" dt="2020-04-15T16:46:12.499" v="143"/>
        <pc:sldMkLst>
          <pc:docMk/>
          <pc:sldMk cId="2834203871" sldId="337"/>
        </pc:sldMkLst>
        <pc:spChg chg="mod">
          <ac:chgData name="Lupe Marin" userId="250a9fa7-3589-4c8b-bcc3-ffc9df17a983" providerId="ADAL" clId="{38992EF9-8864-4541-A092-C4353E8600AE}" dt="2020-04-15T16:46:12.499" v="143"/>
          <ac:spMkLst>
            <pc:docMk/>
            <pc:sldMk cId="2834203871" sldId="337"/>
            <ac:spMk id="3" creationId="{00000000-0000-0000-0000-000000000000}"/>
          </ac:spMkLst>
        </pc:spChg>
      </pc:sldChg>
      <pc:sldChg chg="modSp mod">
        <pc:chgData name="Lupe Marin" userId="250a9fa7-3589-4c8b-bcc3-ffc9df17a983" providerId="ADAL" clId="{38992EF9-8864-4541-A092-C4353E8600AE}" dt="2020-04-15T16:46:12.832" v="145" actId="27636"/>
        <pc:sldMkLst>
          <pc:docMk/>
          <pc:sldMk cId="1762939742" sldId="341"/>
        </pc:sldMkLst>
        <pc:spChg chg="mod">
          <ac:chgData name="Lupe Marin" userId="250a9fa7-3589-4c8b-bcc3-ffc9df17a983" providerId="ADAL" clId="{38992EF9-8864-4541-A092-C4353E8600AE}" dt="2020-04-15T16:46:12.832" v="145" actId="27636"/>
          <ac:spMkLst>
            <pc:docMk/>
            <pc:sldMk cId="1762939742" sldId="341"/>
            <ac:spMk id="5" creationId="{00000000-0000-0000-0000-000000000000}"/>
          </ac:spMkLst>
        </pc:spChg>
        <pc:spChg chg="mod">
          <ac:chgData name="Lupe Marin" userId="250a9fa7-3589-4c8b-bcc3-ffc9df17a983" providerId="ADAL" clId="{38992EF9-8864-4541-A092-C4353E8600AE}" dt="2020-04-15T16:46:12.832" v="144" actId="27636"/>
          <ac:spMkLst>
            <pc:docMk/>
            <pc:sldMk cId="1762939742" sldId="341"/>
            <ac:spMk id="7" creationId="{00000000-0000-0000-0000-000000000000}"/>
          </ac:spMkLst>
        </pc:spChg>
      </pc:sldChg>
      <pc:sldChg chg="modSp mod">
        <pc:chgData name="Lupe Marin" userId="250a9fa7-3589-4c8b-bcc3-ffc9df17a983" providerId="ADAL" clId="{38992EF9-8864-4541-A092-C4353E8600AE}" dt="2020-04-15T16:46:12.499" v="143"/>
        <pc:sldMkLst>
          <pc:docMk/>
          <pc:sldMk cId="550532290" sldId="343"/>
        </pc:sldMkLst>
        <pc:spChg chg="mod">
          <ac:chgData name="Lupe Marin" userId="250a9fa7-3589-4c8b-bcc3-ffc9df17a983" providerId="ADAL" clId="{38992EF9-8864-4541-A092-C4353E8600AE}" dt="2020-04-15T16:46:12.499" v="143"/>
          <ac:spMkLst>
            <pc:docMk/>
            <pc:sldMk cId="550532290" sldId="343"/>
            <ac:spMk id="8" creationId="{00000000-0000-0000-0000-000000000000}"/>
          </ac:spMkLst>
        </pc:spChg>
      </pc:sldChg>
      <pc:sldChg chg="modSp">
        <pc:chgData name="Lupe Marin" userId="250a9fa7-3589-4c8b-bcc3-ffc9df17a983" providerId="ADAL" clId="{38992EF9-8864-4541-A092-C4353E8600AE}" dt="2020-04-15T16:46:12.499" v="143"/>
        <pc:sldMkLst>
          <pc:docMk/>
          <pc:sldMk cId="1334560905" sldId="350"/>
        </pc:sldMkLst>
        <pc:spChg chg="mod">
          <ac:chgData name="Lupe Marin" userId="250a9fa7-3589-4c8b-bcc3-ffc9df17a983" providerId="ADAL" clId="{38992EF9-8864-4541-A092-C4353E8600AE}" dt="2020-04-15T16:46:12.499" v="143"/>
          <ac:spMkLst>
            <pc:docMk/>
            <pc:sldMk cId="1334560905" sldId="350"/>
            <ac:spMk id="6" creationId="{00000000-0000-0000-0000-000000000000}"/>
          </ac:spMkLst>
        </pc:spChg>
      </pc:sldChg>
      <pc:sldChg chg="modSp mod">
        <pc:chgData name="Lupe Marin" userId="250a9fa7-3589-4c8b-bcc3-ffc9df17a983" providerId="ADAL" clId="{38992EF9-8864-4541-A092-C4353E8600AE}" dt="2020-04-15T16:46:12.499" v="143"/>
        <pc:sldMkLst>
          <pc:docMk/>
          <pc:sldMk cId="279564376" sldId="351"/>
        </pc:sldMkLst>
        <pc:spChg chg="mod">
          <ac:chgData name="Lupe Marin" userId="250a9fa7-3589-4c8b-bcc3-ffc9df17a983" providerId="ADAL" clId="{38992EF9-8864-4541-A092-C4353E8600AE}" dt="2020-04-15T16:46:12.499" v="143"/>
          <ac:spMkLst>
            <pc:docMk/>
            <pc:sldMk cId="279564376" sldId="351"/>
            <ac:spMk id="3" creationId="{00000000-0000-0000-0000-000000000000}"/>
          </ac:spMkLst>
        </pc:spChg>
      </pc:sldChg>
      <pc:sldChg chg="modSp mod">
        <pc:chgData name="Lupe Marin" userId="250a9fa7-3589-4c8b-bcc3-ffc9df17a983" providerId="ADAL" clId="{38992EF9-8864-4541-A092-C4353E8600AE}" dt="2020-04-15T17:09:39.215" v="1180" actId="33524"/>
        <pc:sldMkLst>
          <pc:docMk/>
          <pc:sldMk cId="2020315665" sldId="353"/>
        </pc:sldMkLst>
        <pc:spChg chg="mod">
          <ac:chgData name="Lupe Marin" userId="250a9fa7-3589-4c8b-bcc3-ffc9df17a983" providerId="ADAL" clId="{38992EF9-8864-4541-A092-C4353E8600AE}" dt="2020-04-15T17:09:39.215" v="1180" actId="33524"/>
          <ac:spMkLst>
            <pc:docMk/>
            <pc:sldMk cId="2020315665" sldId="353"/>
            <ac:spMk id="3" creationId="{00000000-0000-0000-0000-000000000000}"/>
          </ac:spMkLst>
        </pc:spChg>
      </pc:sldChg>
      <pc:sldChg chg="modSp mod">
        <pc:chgData name="Lupe Marin" userId="250a9fa7-3589-4c8b-bcc3-ffc9df17a983" providerId="ADAL" clId="{38992EF9-8864-4541-A092-C4353E8600AE}" dt="2020-04-15T16:46:12.499" v="143"/>
        <pc:sldMkLst>
          <pc:docMk/>
          <pc:sldMk cId="2299020204" sldId="354"/>
        </pc:sldMkLst>
        <pc:spChg chg="mod">
          <ac:chgData name="Lupe Marin" userId="250a9fa7-3589-4c8b-bcc3-ffc9df17a983" providerId="ADAL" clId="{38992EF9-8864-4541-A092-C4353E8600AE}" dt="2020-04-15T16:46:12.499" v="143"/>
          <ac:spMkLst>
            <pc:docMk/>
            <pc:sldMk cId="2299020204" sldId="354"/>
            <ac:spMk id="3" creationId="{00000000-0000-0000-0000-000000000000}"/>
          </ac:spMkLst>
        </pc:spChg>
        <pc:spChg chg="mod">
          <ac:chgData name="Lupe Marin" userId="250a9fa7-3589-4c8b-bcc3-ffc9df17a983" providerId="ADAL" clId="{38992EF9-8864-4541-A092-C4353E8600AE}" dt="2020-04-15T16:46:12.499" v="143"/>
          <ac:spMkLst>
            <pc:docMk/>
            <pc:sldMk cId="2299020204" sldId="354"/>
            <ac:spMk id="4" creationId="{00000000-0000-0000-0000-000000000000}"/>
          </ac:spMkLst>
        </pc:spChg>
      </pc:sldChg>
      <pc:sldChg chg="modSp mod">
        <pc:chgData name="Lupe Marin" userId="250a9fa7-3589-4c8b-bcc3-ffc9df17a983" providerId="ADAL" clId="{38992EF9-8864-4541-A092-C4353E8600AE}" dt="2020-04-15T16:46:12.499" v="143"/>
        <pc:sldMkLst>
          <pc:docMk/>
          <pc:sldMk cId="475651734" sldId="357"/>
        </pc:sldMkLst>
        <pc:spChg chg="mod">
          <ac:chgData name="Lupe Marin" userId="250a9fa7-3589-4c8b-bcc3-ffc9df17a983" providerId="ADAL" clId="{38992EF9-8864-4541-A092-C4353E8600AE}" dt="2020-04-15T16:46:12.499" v="143"/>
          <ac:spMkLst>
            <pc:docMk/>
            <pc:sldMk cId="475651734" sldId="357"/>
            <ac:spMk id="3" creationId="{00000000-0000-0000-0000-000000000000}"/>
          </ac:spMkLst>
        </pc:spChg>
      </pc:sldChg>
      <pc:sldChg chg="modSp add del mod">
        <pc:chgData name="Lupe Marin" userId="250a9fa7-3589-4c8b-bcc3-ffc9df17a983" providerId="ADAL" clId="{38992EF9-8864-4541-A092-C4353E8600AE}" dt="2020-04-15T16:48:03.778" v="198" actId="47"/>
        <pc:sldMkLst>
          <pc:docMk/>
          <pc:sldMk cId="1635228237" sldId="358"/>
        </pc:sldMkLst>
        <pc:spChg chg="mod">
          <ac:chgData name="Lupe Marin" userId="250a9fa7-3589-4c8b-bcc3-ffc9df17a983" providerId="ADAL" clId="{38992EF9-8864-4541-A092-C4353E8600AE}" dt="2020-04-15T16:47:43.525" v="196" actId="20577"/>
          <ac:spMkLst>
            <pc:docMk/>
            <pc:sldMk cId="1635228237" sldId="358"/>
            <ac:spMk id="2" creationId="{80BEA9FF-3B2B-4F8C-BD5A-14FB26DA1F7D}"/>
          </ac:spMkLst>
        </pc:spChg>
      </pc:sldChg>
      <pc:sldChg chg="modSp add del mod">
        <pc:chgData name="Lupe Marin" userId="250a9fa7-3589-4c8b-bcc3-ffc9df17a983" providerId="ADAL" clId="{38992EF9-8864-4541-A092-C4353E8600AE}" dt="2020-04-15T16:46:06.561" v="132"/>
        <pc:sldMkLst>
          <pc:docMk/>
          <pc:sldMk cId="1688926843" sldId="358"/>
        </pc:sldMkLst>
        <pc:spChg chg="mod">
          <ac:chgData name="Lupe Marin" userId="250a9fa7-3589-4c8b-bcc3-ffc9df17a983" providerId="ADAL" clId="{38992EF9-8864-4541-A092-C4353E8600AE}" dt="2020-04-15T16:46:05.742" v="131" actId="20577"/>
          <ac:spMkLst>
            <pc:docMk/>
            <pc:sldMk cId="1688926843" sldId="358"/>
            <ac:spMk id="2" creationId="{79275C62-B96F-43EA-9B2C-DAC883C16AA9}"/>
          </ac:spMkLst>
        </pc:spChg>
      </pc:sldChg>
      <pc:sldChg chg="modSp add mod">
        <pc:chgData name="Lupe Marin" userId="250a9fa7-3589-4c8b-bcc3-ffc9df17a983" providerId="ADAL" clId="{38992EF9-8864-4541-A092-C4353E8600AE}" dt="2020-04-15T17:00:20.897" v="441" actId="20577"/>
        <pc:sldMkLst>
          <pc:docMk/>
          <pc:sldMk cId="311196737" sldId="359"/>
        </pc:sldMkLst>
        <pc:spChg chg="mod">
          <ac:chgData name="Lupe Marin" userId="250a9fa7-3589-4c8b-bcc3-ffc9df17a983" providerId="ADAL" clId="{38992EF9-8864-4541-A092-C4353E8600AE}" dt="2020-04-15T16:48:07.354" v="210" actId="20577"/>
          <ac:spMkLst>
            <pc:docMk/>
            <pc:sldMk cId="311196737" sldId="359"/>
            <ac:spMk id="2" creationId="{7859CD46-D3C0-41DB-B8D5-C4B50BDB7CC0}"/>
          </ac:spMkLst>
        </pc:spChg>
        <pc:spChg chg="mod">
          <ac:chgData name="Lupe Marin" userId="250a9fa7-3589-4c8b-bcc3-ffc9df17a983" providerId="ADAL" clId="{38992EF9-8864-4541-A092-C4353E8600AE}" dt="2020-04-15T17:00:12.762" v="419" actId="20577"/>
          <ac:spMkLst>
            <pc:docMk/>
            <pc:sldMk cId="311196737" sldId="359"/>
            <ac:spMk id="3" creationId="{2849BBEA-B212-4FF4-84E5-70EA7DD3B879}"/>
          </ac:spMkLst>
        </pc:spChg>
        <pc:spChg chg="mod">
          <ac:chgData name="Lupe Marin" userId="250a9fa7-3589-4c8b-bcc3-ffc9df17a983" providerId="ADAL" clId="{38992EF9-8864-4541-A092-C4353E8600AE}" dt="2020-04-15T17:00:20.897" v="441" actId="20577"/>
          <ac:spMkLst>
            <pc:docMk/>
            <pc:sldMk cId="311196737" sldId="359"/>
            <ac:spMk id="4" creationId="{4610FFBF-2A27-4151-808B-4FF33B132474}"/>
          </ac:spMkLst>
        </pc:spChg>
      </pc:sldChg>
      <pc:sldChg chg="addSp delSp modSp add mod">
        <pc:chgData name="Lupe Marin" userId="250a9fa7-3589-4c8b-bcc3-ffc9df17a983" providerId="ADAL" clId="{38992EF9-8864-4541-A092-C4353E8600AE}" dt="2020-04-15T17:07:15.653" v="1157" actId="20577"/>
        <pc:sldMkLst>
          <pc:docMk/>
          <pc:sldMk cId="361882140" sldId="360"/>
        </pc:sldMkLst>
        <pc:spChg chg="del">
          <ac:chgData name="Lupe Marin" userId="250a9fa7-3589-4c8b-bcc3-ffc9df17a983" providerId="ADAL" clId="{38992EF9-8864-4541-A092-C4353E8600AE}" dt="2020-04-15T17:02:26.917" v="667"/>
          <ac:spMkLst>
            <pc:docMk/>
            <pc:sldMk cId="361882140" sldId="360"/>
            <ac:spMk id="2" creationId="{18CBDFC8-34C0-4B70-8FB0-670ACD850F6B}"/>
          </ac:spMkLst>
        </pc:spChg>
        <pc:spChg chg="del">
          <ac:chgData name="Lupe Marin" userId="250a9fa7-3589-4c8b-bcc3-ffc9df17a983" providerId="ADAL" clId="{38992EF9-8864-4541-A092-C4353E8600AE}" dt="2020-04-15T17:02:26.917" v="667"/>
          <ac:spMkLst>
            <pc:docMk/>
            <pc:sldMk cId="361882140" sldId="360"/>
            <ac:spMk id="3" creationId="{259FB4B1-D790-4F8D-AFE0-E22E07BDF9F0}"/>
          </ac:spMkLst>
        </pc:spChg>
        <pc:spChg chg="del">
          <ac:chgData name="Lupe Marin" userId="250a9fa7-3589-4c8b-bcc3-ffc9df17a983" providerId="ADAL" clId="{38992EF9-8864-4541-A092-C4353E8600AE}" dt="2020-04-15T17:02:26.917" v="667"/>
          <ac:spMkLst>
            <pc:docMk/>
            <pc:sldMk cId="361882140" sldId="360"/>
            <ac:spMk id="4" creationId="{B5815022-C03F-48F2-AF13-55DB6B2F3401}"/>
          </ac:spMkLst>
        </pc:spChg>
        <pc:spChg chg="add del mod">
          <ac:chgData name="Lupe Marin" userId="250a9fa7-3589-4c8b-bcc3-ffc9df17a983" providerId="ADAL" clId="{38992EF9-8864-4541-A092-C4353E8600AE}" dt="2020-04-15T17:02:34.949" v="668"/>
          <ac:spMkLst>
            <pc:docMk/>
            <pc:sldMk cId="361882140" sldId="360"/>
            <ac:spMk id="5" creationId="{D1E0B5A1-BC1C-4C33-ABE2-6FCDCCCE68A6}"/>
          </ac:spMkLst>
        </pc:spChg>
        <pc:spChg chg="add del mod">
          <ac:chgData name="Lupe Marin" userId="250a9fa7-3589-4c8b-bcc3-ffc9df17a983" providerId="ADAL" clId="{38992EF9-8864-4541-A092-C4353E8600AE}" dt="2020-04-15T17:02:34.949" v="668"/>
          <ac:spMkLst>
            <pc:docMk/>
            <pc:sldMk cId="361882140" sldId="360"/>
            <ac:spMk id="6" creationId="{F3E4E5C0-060D-4547-89C1-BD249A2C2472}"/>
          </ac:spMkLst>
        </pc:spChg>
        <pc:spChg chg="add mod">
          <ac:chgData name="Lupe Marin" userId="250a9fa7-3589-4c8b-bcc3-ffc9df17a983" providerId="ADAL" clId="{38992EF9-8864-4541-A092-C4353E8600AE}" dt="2020-04-15T17:02:53.897" v="702" actId="20577"/>
          <ac:spMkLst>
            <pc:docMk/>
            <pc:sldMk cId="361882140" sldId="360"/>
            <ac:spMk id="7" creationId="{4DD7C4E2-366F-4477-B00C-37B565B33E66}"/>
          </ac:spMkLst>
        </pc:spChg>
        <pc:spChg chg="add mod">
          <ac:chgData name="Lupe Marin" userId="250a9fa7-3589-4c8b-bcc3-ffc9df17a983" providerId="ADAL" clId="{38992EF9-8864-4541-A092-C4353E8600AE}" dt="2020-04-15T17:07:15.653" v="1157" actId="20577"/>
          <ac:spMkLst>
            <pc:docMk/>
            <pc:sldMk cId="361882140" sldId="360"/>
            <ac:spMk id="8" creationId="{6FA8A99A-23C7-45B5-ADC7-8BA9EC65C3DE}"/>
          </ac:spMkLst>
        </pc:spChg>
      </pc:sldChg>
      <pc:sldChg chg="addSp delSp modSp add mod">
        <pc:chgData name="Lupe Marin" userId="250a9fa7-3589-4c8b-bcc3-ffc9df17a983" providerId="ADAL" clId="{38992EF9-8864-4541-A092-C4353E8600AE}" dt="2020-04-15T17:18:40.844" v="1370" actId="20577"/>
        <pc:sldMkLst>
          <pc:docMk/>
          <pc:sldMk cId="713363646" sldId="361"/>
        </pc:sldMkLst>
        <pc:spChg chg="del">
          <ac:chgData name="Lupe Marin" userId="250a9fa7-3589-4c8b-bcc3-ffc9df17a983" providerId="ADAL" clId="{38992EF9-8864-4541-A092-C4353E8600AE}" dt="2020-04-15T17:12:16.106" v="1182"/>
          <ac:spMkLst>
            <pc:docMk/>
            <pc:sldMk cId="713363646" sldId="361"/>
            <ac:spMk id="2" creationId="{23E9B8E6-4BE8-44C0-83EA-4AC9224BE0B4}"/>
          </ac:spMkLst>
        </pc:spChg>
        <pc:spChg chg="del">
          <ac:chgData name="Lupe Marin" userId="250a9fa7-3589-4c8b-bcc3-ffc9df17a983" providerId="ADAL" clId="{38992EF9-8864-4541-A092-C4353E8600AE}" dt="2020-04-15T17:12:16.106" v="1182"/>
          <ac:spMkLst>
            <pc:docMk/>
            <pc:sldMk cId="713363646" sldId="361"/>
            <ac:spMk id="3" creationId="{9BD23F5A-1C22-470D-A77E-CC53277F44EF}"/>
          </ac:spMkLst>
        </pc:spChg>
        <pc:spChg chg="add mod">
          <ac:chgData name="Lupe Marin" userId="250a9fa7-3589-4c8b-bcc3-ffc9df17a983" providerId="ADAL" clId="{38992EF9-8864-4541-A092-C4353E8600AE}" dt="2020-04-15T17:12:22.542" v="1193" actId="20577"/>
          <ac:spMkLst>
            <pc:docMk/>
            <pc:sldMk cId="713363646" sldId="361"/>
            <ac:spMk id="4" creationId="{86B17AF2-F271-42AE-92D5-EEC304A41831}"/>
          </ac:spMkLst>
        </pc:spChg>
        <pc:spChg chg="add mod">
          <ac:chgData name="Lupe Marin" userId="250a9fa7-3589-4c8b-bcc3-ffc9df17a983" providerId="ADAL" clId="{38992EF9-8864-4541-A092-C4353E8600AE}" dt="2020-04-15T17:18:40.844" v="1370" actId="20577"/>
          <ac:spMkLst>
            <pc:docMk/>
            <pc:sldMk cId="713363646" sldId="361"/>
            <ac:spMk id="5" creationId="{CDC9C51D-F22F-4712-BB39-950181132154}"/>
          </ac:spMkLst>
        </pc:spChg>
      </pc:sldChg>
      <pc:sldMasterChg chg="modSp modSldLayout">
        <pc:chgData name="Lupe Marin" userId="250a9fa7-3589-4c8b-bcc3-ffc9df17a983" providerId="ADAL" clId="{38992EF9-8864-4541-A092-C4353E8600AE}" dt="2020-04-15T16:46:12.499" v="143"/>
        <pc:sldMasterMkLst>
          <pc:docMk/>
          <pc:sldMasterMk cId="0" sldId="2147483840"/>
        </pc:sldMasterMkLst>
        <pc:spChg chg="mod">
          <ac:chgData name="Lupe Marin" userId="250a9fa7-3589-4c8b-bcc3-ffc9df17a983" providerId="ADAL" clId="{38992EF9-8864-4541-A092-C4353E8600AE}" dt="2020-04-15T16:46:12.499" v="143"/>
          <ac:spMkLst>
            <pc:docMk/>
            <pc:sldMasterMk cId="0" sldId="2147483840"/>
            <ac:spMk id="2" creationId="{00000000-0000-0000-0000-000000000000}"/>
          </ac:spMkLst>
        </pc:spChg>
        <pc:spChg chg="mod">
          <ac:chgData name="Lupe Marin" userId="250a9fa7-3589-4c8b-bcc3-ffc9df17a983" providerId="ADAL" clId="{38992EF9-8864-4541-A092-C4353E8600AE}" dt="2020-04-15T16:46:12.499" v="143"/>
          <ac:spMkLst>
            <pc:docMk/>
            <pc:sldMasterMk cId="0" sldId="2147483840"/>
            <ac:spMk id="3" creationId="{00000000-0000-0000-0000-000000000000}"/>
          </ac:spMkLst>
        </pc:spChg>
        <pc:spChg chg="mod">
          <ac:chgData name="Lupe Marin" userId="250a9fa7-3589-4c8b-bcc3-ffc9df17a983" providerId="ADAL" clId="{38992EF9-8864-4541-A092-C4353E8600AE}" dt="2020-04-15T16:46:12.499" v="143"/>
          <ac:spMkLst>
            <pc:docMk/>
            <pc:sldMasterMk cId="0" sldId="2147483840"/>
            <ac:spMk id="4" creationId="{00000000-0000-0000-0000-000000000000}"/>
          </ac:spMkLst>
        </pc:spChg>
        <pc:spChg chg="mod">
          <ac:chgData name="Lupe Marin" userId="250a9fa7-3589-4c8b-bcc3-ffc9df17a983" providerId="ADAL" clId="{38992EF9-8864-4541-A092-C4353E8600AE}" dt="2020-04-15T16:46:12.499" v="143"/>
          <ac:spMkLst>
            <pc:docMk/>
            <pc:sldMasterMk cId="0" sldId="2147483840"/>
            <ac:spMk id="5" creationId="{00000000-0000-0000-0000-000000000000}"/>
          </ac:spMkLst>
        </pc:spChg>
        <pc:spChg chg="mod">
          <ac:chgData name="Lupe Marin" userId="250a9fa7-3589-4c8b-bcc3-ffc9df17a983" providerId="ADAL" clId="{38992EF9-8864-4541-A092-C4353E8600AE}" dt="2020-04-15T16:46:12.499" v="143"/>
          <ac:spMkLst>
            <pc:docMk/>
            <pc:sldMasterMk cId="0" sldId="2147483840"/>
            <ac:spMk id="6" creationId="{00000000-0000-0000-0000-000000000000}"/>
          </ac:spMkLst>
        </pc:spChg>
        <pc:spChg chg="mod">
          <ac:chgData name="Lupe Marin" userId="250a9fa7-3589-4c8b-bcc3-ffc9df17a983" providerId="ADAL" clId="{38992EF9-8864-4541-A092-C4353E8600AE}" dt="2020-04-15T16:46:12.499" v="143"/>
          <ac:spMkLst>
            <pc:docMk/>
            <pc:sldMasterMk cId="0" sldId="2147483840"/>
            <ac:spMk id="7" creationId="{00000000-0000-0000-0000-000000000000}"/>
          </ac:spMkLst>
        </pc:spChg>
        <pc:spChg chg="mod">
          <ac:chgData name="Lupe Marin" userId="250a9fa7-3589-4c8b-bcc3-ffc9df17a983" providerId="ADAL" clId="{38992EF9-8864-4541-A092-C4353E8600AE}" dt="2020-04-15T16:46:12.499" v="143"/>
          <ac:spMkLst>
            <pc:docMk/>
            <pc:sldMasterMk cId="0" sldId="2147483840"/>
            <ac:spMk id="38" creationId="{00000000-0000-0000-0000-000000000000}"/>
          </ac:spMkLst>
        </pc:spChg>
        <pc:sldLayoutChg chg="modSp">
          <pc:chgData name="Lupe Marin" userId="250a9fa7-3589-4c8b-bcc3-ffc9df17a983" providerId="ADAL" clId="{38992EF9-8864-4541-A092-C4353E8600AE}" dt="2020-04-15T16:46:12.499" v="143"/>
          <pc:sldLayoutMkLst>
            <pc:docMk/>
            <pc:sldMasterMk cId="0" sldId="2147483840"/>
            <pc:sldLayoutMk cId="0" sldId="2147483841"/>
          </pc:sldLayoutMkLst>
          <pc:spChg chg="mod">
            <ac:chgData name="Lupe Marin" userId="250a9fa7-3589-4c8b-bcc3-ffc9df17a983" providerId="ADAL" clId="{38992EF9-8864-4541-A092-C4353E8600AE}" dt="2020-04-15T16:46:12.499" v="143"/>
            <ac:spMkLst>
              <pc:docMk/>
              <pc:sldMasterMk cId="0" sldId="2147483840"/>
              <pc:sldLayoutMk cId="0" sldId="2147483841"/>
              <ac:spMk id="2"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1"/>
              <ac:spMk id="3"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1"/>
              <ac:spMk id="7"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1"/>
              <ac:spMk id="8"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0" sldId="2147483840"/>
            <pc:sldLayoutMk cId="0" sldId="2147483843"/>
          </pc:sldLayoutMkLst>
          <pc:spChg chg="mod">
            <ac:chgData name="Lupe Marin" userId="250a9fa7-3589-4c8b-bcc3-ffc9df17a983" providerId="ADAL" clId="{38992EF9-8864-4541-A092-C4353E8600AE}" dt="2020-04-15T16:46:12.499" v="143"/>
            <ac:spMkLst>
              <pc:docMk/>
              <pc:sldMasterMk cId="0" sldId="2147483840"/>
              <pc:sldLayoutMk cId="0" sldId="2147483843"/>
              <ac:spMk id="2"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3"/>
              <ac:spMk id="3"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0" sldId="2147483840"/>
            <pc:sldLayoutMk cId="0" sldId="2147483844"/>
          </pc:sldLayoutMkLst>
          <pc:spChg chg="mod">
            <ac:chgData name="Lupe Marin" userId="250a9fa7-3589-4c8b-bcc3-ffc9df17a983" providerId="ADAL" clId="{38992EF9-8864-4541-A092-C4353E8600AE}" dt="2020-04-15T16:46:12.499" v="143"/>
            <ac:spMkLst>
              <pc:docMk/>
              <pc:sldMasterMk cId="0" sldId="2147483840"/>
              <pc:sldLayoutMk cId="0" sldId="2147483844"/>
              <ac:spMk id="3"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4"/>
              <ac:spMk id="4"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0" sldId="2147483840"/>
            <pc:sldLayoutMk cId="0" sldId="2147483845"/>
          </pc:sldLayoutMkLst>
          <pc:spChg chg="mod">
            <ac:chgData name="Lupe Marin" userId="250a9fa7-3589-4c8b-bcc3-ffc9df17a983" providerId="ADAL" clId="{38992EF9-8864-4541-A092-C4353E8600AE}" dt="2020-04-15T16:46:12.499" v="143"/>
            <ac:spMkLst>
              <pc:docMk/>
              <pc:sldMasterMk cId="0" sldId="2147483840"/>
              <pc:sldLayoutMk cId="0" sldId="2147483845"/>
              <ac:spMk id="3"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5"/>
              <ac:spMk id="4"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5"/>
              <ac:spMk id="5"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5"/>
              <ac:spMk id="6"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0" sldId="2147483840"/>
            <pc:sldLayoutMk cId="0" sldId="2147483848"/>
          </pc:sldLayoutMkLst>
          <pc:spChg chg="mod">
            <ac:chgData name="Lupe Marin" userId="250a9fa7-3589-4c8b-bcc3-ffc9df17a983" providerId="ADAL" clId="{38992EF9-8864-4541-A092-C4353E8600AE}" dt="2020-04-15T16:46:12.499" v="143"/>
            <ac:spMkLst>
              <pc:docMk/>
              <pc:sldMasterMk cId="0" sldId="2147483840"/>
              <pc:sldLayoutMk cId="0" sldId="2147483848"/>
              <ac:spMk id="2"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8"/>
              <ac:spMk id="3"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8"/>
              <ac:spMk id="4"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0" sldId="2147483840"/>
            <pc:sldLayoutMk cId="0" sldId="2147483849"/>
          </pc:sldLayoutMkLst>
          <pc:spChg chg="mod">
            <ac:chgData name="Lupe Marin" userId="250a9fa7-3589-4c8b-bcc3-ffc9df17a983" providerId="ADAL" clId="{38992EF9-8864-4541-A092-C4353E8600AE}" dt="2020-04-15T16:46:12.499" v="143"/>
            <ac:spMkLst>
              <pc:docMk/>
              <pc:sldMasterMk cId="0" sldId="2147483840"/>
              <pc:sldLayoutMk cId="0" sldId="2147483849"/>
              <ac:spMk id="2"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9"/>
              <ac:spMk id="3"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9"/>
              <ac:spMk id="4"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49"/>
              <ac:spMk id="9"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0" sldId="2147483840"/>
            <pc:sldLayoutMk cId="0" sldId="2147483851"/>
          </pc:sldLayoutMkLst>
          <pc:spChg chg="mod">
            <ac:chgData name="Lupe Marin" userId="250a9fa7-3589-4c8b-bcc3-ffc9df17a983" providerId="ADAL" clId="{38992EF9-8864-4541-A092-C4353E8600AE}" dt="2020-04-15T16:46:12.499" v="143"/>
            <ac:spMkLst>
              <pc:docMk/>
              <pc:sldMasterMk cId="0" sldId="2147483840"/>
              <pc:sldLayoutMk cId="0" sldId="2147483851"/>
              <ac:spMk id="2" creationId="{00000000-0000-0000-0000-000000000000}"/>
            </ac:spMkLst>
          </pc:spChg>
          <pc:spChg chg="mod">
            <ac:chgData name="Lupe Marin" userId="250a9fa7-3589-4c8b-bcc3-ffc9df17a983" providerId="ADAL" clId="{38992EF9-8864-4541-A092-C4353E8600AE}" dt="2020-04-15T16:46:12.499" v="143"/>
            <ac:spMkLst>
              <pc:docMk/>
              <pc:sldMasterMk cId="0" sldId="2147483840"/>
              <pc:sldLayoutMk cId="0" sldId="2147483851"/>
              <ac:spMk id="3" creationId="{00000000-0000-0000-0000-000000000000}"/>
            </ac:spMkLst>
          </pc:spChg>
        </pc:sldLayoutChg>
      </pc:sldMasterChg>
      <pc:sldMasterChg chg="modSp modSldLayout">
        <pc:chgData name="Lupe Marin" userId="250a9fa7-3589-4c8b-bcc3-ffc9df17a983" providerId="ADAL" clId="{38992EF9-8864-4541-A092-C4353E8600AE}" dt="2020-04-15T16:46:12.499" v="143"/>
        <pc:sldMasterMkLst>
          <pc:docMk/>
          <pc:sldMasterMk cId="826170254" sldId="2147483852"/>
        </pc:sldMasterMkLst>
        <pc:spChg chg="mod">
          <ac:chgData name="Lupe Marin" userId="250a9fa7-3589-4c8b-bcc3-ffc9df17a983" providerId="ADAL" clId="{38992EF9-8864-4541-A092-C4353E8600AE}" dt="2020-04-15T16:46:12.499" v="143"/>
          <ac:spMkLst>
            <pc:docMk/>
            <pc:sldMasterMk cId="826170254" sldId="2147483852"/>
            <ac:spMk id="2"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ac:spMk id="4"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ac:spMk id="5"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ac:spMk id="6"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ac:spMk id="7"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ac:spMk id="9" creationId="{00000000-0000-0000-0000-000000000000}"/>
          </ac:spMkLst>
        </pc:spChg>
        <pc:cxnChg chg="mod">
          <ac:chgData name="Lupe Marin" userId="250a9fa7-3589-4c8b-bcc3-ffc9df17a983" providerId="ADAL" clId="{38992EF9-8864-4541-A092-C4353E8600AE}" dt="2020-04-15T16:46:12.499" v="143"/>
          <ac:cxnSpMkLst>
            <pc:docMk/>
            <pc:sldMasterMk cId="826170254" sldId="2147483852"/>
            <ac:cxnSpMk id="10" creationId="{00000000-0000-0000-0000-000000000000}"/>
          </ac:cxnSpMkLst>
        </pc:cxnChg>
        <pc:sldLayoutChg chg="modSp">
          <pc:chgData name="Lupe Marin" userId="250a9fa7-3589-4c8b-bcc3-ffc9df17a983" providerId="ADAL" clId="{38992EF9-8864-4541-A092-C4353E8600AE}" dt="2020-04-15T16:46:12.499" v="143"/>
          <pc:sldLayoutMkLst>
            <pc:docMk/>
            <pc:sldMasterMk cId="826170254" sldId="2147483852"/>
            <pc:sldLayoutMk cId="2555933648" sldId="2147483853"/>
          </pc:sldLayoutMkLst>
          <pc:spChg chg="mod">
            <ac:chgData name="Lupe Marin" userId="250a9fa7-3589-4c8b-bcc3-ffc9df17a983" providerId="ADAL" clId="{38992EF9-8864-4541-A092-C4353E8600AE}" dt="2020-04-15T16:46:12.499" v="143"/>
            <ac:spMkLst>
              <pc:docMk/>
              <pc:sldMasterMk cId="826170254" sldId="2147483852"/>
              <pc:sldLayoutMk cId="2555933648" sldId="2147483853"/>
              <ac:spMk id="2"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555933648" sldId="2147483853"/>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555933648" sldId="2147483853"/>
              <ac:spMk id="7"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555933648" sldId="2147483853"/>
              <ac:spMk id="8" creationId="{00000000-0000-0000-0000-000000000000}"/>
            </ac:spMkLst>
          </pc:spChg>
          <pc:cxnChg chg="mod">
            <ac:chgData name="Lupe Marin" userId="250a9fa7-3589-4c8b-bcc3-ffc9df17a983" providerId="ADAL" clId="{38992EF9-8864-4541-A092-C4353E8600AE}" dt="2020-04-15T16:46:12.499" v="143"/>
            <ac:cxnSpMkLst>
              <pc:docMk/>
              <pc:sldMasterMk cId="826170254" sldId="2147483852"/>
              <pc:sldLayoutMk cId="2555933648" sldId="2147483853"/>
              <ac:cxnSpMk id="9" creationId="{00000000-0000-0000-0000-000000000000}"/>
            </ac:cxnSpMkLst>
          </pc:cxnChg>
        </pc:sldLayoutChg>
        <pc:sldLayoutChg chg="modSp">
          <pc:chgData name="Lupe Marin" userId="250a9fa7-3589-4c8b-bcc3-ffc9df17a983" providerId="ADAL" clId="{38992EF9-8864-4541-A092-C4353E8600AE}" dt="2020-04-15T16:46:12.499" v="143"/>
          <pc:sldLayoutMkLst>
            <pc:docMk/>
            <pc:sldMasterMk cId="826170254" sldId="2147483852"/>
            <pc:sldLayoutMk cId="1044104713" sldId="2147483855"/>
          </pc:sldLayoutMkLst>
          <pc:spChg chg="mod">
            <ac:chgData name="Lupe Marin" userId="250a9fa7-3589-4c8b-bcc3-ffc9df17a983" providerId="ADAL" clId="{38992EF9-8864-4541-A092-C4353E8600AE}" dt="2020-04-15T16:46:12.499" v="143"/>
            <ac:spMkLst>
              <pc:docMk/>
              <pc:sldMasterMk cId="826170254" sldId="2147483852"/>
              <pc:sldLayoutMk cId="1044104713" sldId="2147483855"/>
              <ac:spMk id="2"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044104713" sldId="2147483855"/>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044104713" sldId="2147483855"/>
              <ac:spMk id="7"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044104713" sldId="2147483855"/>
              <ac:spMk id="8" creationId="{00000000-0000-0000-0000-000000000000}"/>
            </ac:spMkLst>
          </pc:spChg>
          <pc:cxnChg chg="mod">
            <ac:chgData name="Lupe Marin" userId="250a9fa7-3589-4c8b-bcc3-ffc9df17a983" providerId="ADAL" clId="{38992EF9-8864-4541-A092-C4353E8600AE}" dt="2020-04-15T16:46:12.499" v="143"/>
            <ac:cxnSpMkLst>
              <pc:docMk/>
              <pc:sldMasterMk cId="826170254" sldId="2147483852"/>
              <pc:sldLayoutMk cId="1044104713" sldId="2147483855"/>
              <ac:cxnSpMk id="9" creationId="{00000000-0000-0000-0000-000000000000}"/>
            </ac:cxnSpMkLst>
          </pc:cxnChg>
        </pc:sldLayoutChg>
        <pc:sldLayoutChg chg="modSp">
          <pc:chgData name="Lupe Marin" userId="250a9fa7-3589-4c8b-bcc3-ffc9df17a983" providerId="ADAL" clId="{38992EF9-8864-4541-A092-C4353E8600AE}" dt="2020-04-15T16:46:12.499" v="143"/>
          <pc:sldLayoutMkLst>
            <pc:docMk/>
            <pc:sldMasterMk cId="826170254" sldId="2147483852"/>
            <pc:sldLayoutMk cId="1873242454" sldId="2147483856"/>
          </pc:sldLayoutMkLst>
          <pc:spChg chg="mod">
            <ac:chgData name="Lupe Marin" userId="250a9fa7-3589-4c8b-bcc3-ffc9df17a983" providerId="ADAL" clId="{38992EF9-8864-4541-A092-C4353E8600AE}" dt="2020-04-15T16:46:12.499" v="143"/>
            <ac:spMkLst>
              <pc:docMk/>
              <pc:sldMasterMk cId="826170254" sldId="2147483852"/>
              <pc:sldLayoutMk cId="1873242454" sldId="2147483856"/>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873242454" sldId="2147483856"/>
              <ac:spMk id="4"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873242454" sldId="2147483856"/>
              <ac:spMk id="8"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826170254" sldId="2147483852"/>
            <pc:sldLayoutMk cId="2588392643" sldId="2147483857"/>
          </pc:sldLayoutMkLst>
          <pc:spChg chg="mod">
            <ac:chgData name="Lupe Marin" userId="250a9fa7-3589-4c8b-bcc3-ffc9df17a983" providerId="ADAL" clId="{38992EF9-8864-4541-A092-C4353E8600AE}" dt="2020-04-15T16:46:12.499" v="143"/>
            <ac:spMkLst>
              <pc:docMk/>
              <pc:sldMasterMk cId="826170254" sldId="2147483852"/>
              <pc:sldLayoutMk cId="2588392643" sldId="2147483857"/>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588392643" sldId="2147483857"/>
              <ac:spMk id="4"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588392643" sldId="2147483857"/>
              <ac:spMk id="5"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588392643" sldId="2147483857"/>
              <ac:spMk id="6"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588392643" sldId="2147483857"/>
              <ac:spMk id="10"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826170254" sldId="2147483852"/>
            <pc:sldLayoutMk cId="1537135454" sldId="2147483859"/>
          </pc:sldLayoutMkLst>
          <pc:spChg chg="mod">
            <ac:chgData name="Lupe Marin" userId="250a9fa7-3589-4c8b-bcc3-ffc9df17a983" providerId="ADAL" clId="{38992EF9-8864-4541-A092-C4353E8600AE}" dt="2020-04-15T16:46:12.499" v="143"/>
            <ac:spMkLst>
              <pc:docMk/>
              <pc:sldMasterMk cId="826170254" sldId="2147483852"/>
              <pc:sldLayoutMk cId="1537135454" sldId="2147483859"/>
              <ac:spMk id="5"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537135454" sldId="2147483859"/>
              <ac:spMk id="6"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826170254" sldId="2147483852"/>
            <pc:sldLayoutMk cId="3739293663" sldId="2147483860"/>
          </pc:sldLayoutMkLst>
          <pc:spChg chg="mod">
            <ac:chgData name="Lupe Marin" userId="250a9fa7-3589-4c8b-bcc3-ffc9df17a983" providerId="ADAL" clId="{38992EF9-8864-4541-A092-C4353E8600AE}" dt="2020-04-15T16:46:12.499" v="143"/>
            <ac:spMkLst>
              <pc:docMk/>
              <pc:sldMasterMk cId="826170254" sldId="2147483852"/>
              <pc:sldLayoutMk cId="3739293663" sldId="2147483860"/>
              <ac:spMk id="2"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3739293663" sldId="2147483860"/>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3739293663" sldId="2147483860"/>
              <ac:spMk id="4"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3739293663" sldId="2147483860"/>
              <ac:spMk id="5"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3739293663" sldId="2147483860"/>
              <ac:spMk id="6"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3739293663" sldId="2147483860"/>
              <ac:spMk id="8"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3739293663" sldId="2147483860"/>
              <ac:spMk id="9"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826170254" sldId="2147483852"/>
            <pc:sldLayoutMk cId="1644932851" sldId="2147483861"/>
          </pc:sldLayoutMkLst>
          <pc:spChg chg="mod">
            <ac:chgData name="Lupe Marin" userId="250a9fa7-3589-4c8b-bcc3-ffc9df17a983" providerId="ADAL" clId="{38992EF9-8864-4541-A092-C4353E8600AE}" dt="2020-04-15T16:46:12.499" v="143"/>
            <ac:spMkLst>
              <pc:docMk/>
              <pc:sldMasterMk cId="826170254" sldId="2147483852"/>
              <pc:sldLayoutMk cId="1644932851" sldId="2147483861"/>
              <ac:spMk id="2"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644932851" sldId="2147483861"/>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644932851" sldId="2147483861"/>
              <ac:spMk id="4"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644932851" sldId="2147483861"/>
              <ac:spMk id="8"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1644932851" sldId="2147483861"/>
              <ac:spMk id="9" creationId="{00000000-0000-0000-0000-000000000000}"/>
            </ac:spMkLst>
          </pc:spChg>
        </pc:sldLayoutChg>
        <pc:sldLayoutChg chg="modSp">
          <pc:chgData name="Lupe Marin" userId="250a9fa7-3589-4c8b-bcc3-ffc9df17a983" providerId="ADAL" clId="{38992EF9-8864-4541-A092-C4353E8600AE}" dt="2020-04-15T16:46:12.499" v="143"/>
          <pc:sldLayoutMkLst>
            <pc:docMk/>
            <pc:sldMasterMk cId="826170254" sldId="2147483852"/>
            <pc:sldLayoutMk cId="2465394688" sldId="2147483863"/>
          </pc:sldLayoutMkLst>
          <pc:spChg chg="mod">
            <ac:chgData name="Lupe Marin" userId="250a9fa7-3589-4c8b-bcc3-ffc9df17a983" providerId="ADAL" clId="{38992EF9-8864-4541-A092-C4353E8600AE}" dt="2020-04-15T16:46:12.499" v="143"/>
            <ac:spMkLst>
              <pc:docMk/>
              <pc:sldMasterMk cId="826170254" sldId="2147483852"/>
              <pc:sldLayoutMk cId="2465394688" sldId="2147483863"/>
              <ac:spMk id="2"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465394688" sldId="2147483863"/>
              <ac:spMk id="3"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465394688" sldId="2147483863"/>
              <ac:spMk id="7" creationId="{00000000-0000-0000-0000-000000000000}"/>
            </ac:spMkLst>
          </pc:spChg>
          <pc:spChg chg="mod">
            <ac:chgData name="Lupe Marin" userId="250a9fa7-3589-4c8b-bcc3-ffc9df17a983" providerId="ADAL" clId="{38992EF9-8864-4541-A092-C4353E8600AE}" dt="2020-04-15T16:46:12.499" v="143"/>
            <ac:spMkLst>
              <pc:docMk/>
              <pc:sldMasterMk cId="826170254" sldId="2147483852"/>
              <pc:sldLayoutMk cId="2465394688" sldId="2147483863"/>
              <ac:spMk id="8" creationId="{00000000-0000-0000-0000-000000000000}"/>
            </ac:spMkLst>
          </pc:spChg>
        </pc:sldLayoutChg>
      </pc:sldMasterChg>
      <pc:sldMasterChg chg="modSp modSldLayout">
        <pc:chgData name="Lupe Marin" userId="250a9fa7-3589-4c8b-bcc3-ffc9df17a983" providerId="ADAL" clId="{38992EF9-8864-4541-A092-C4353E8600AE}" dt="2020-04-15T16:46:04.021" v="130"/>
        <pc:sldMasterMkLst>
          <pc:docMk/>
          <pc:sldMasterMk cId="1762017343" sldId="2147483864"/>
        </pc:sldMasterMkLst>
        <pc:spChg chg="mod">
          <ac:chgData name="Lupe Marin" userId="250a9fa7-3589-4c8b-bcc3-ffc9df17a983" providerId="ADAL" clId="{38992EF9-8864-4541-A092-C4353E8600AE}" dt="2020-04-15T16:46:04.021" v="130"/>
          <ac:spMkLst>
            <pc:docMk/>
            <pc:sldMasterMk cId="1762017343" sldId="2147483864"/>
            <ac:spMk id="2"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ac:spMk id="3"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ac:spMk id="4"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ac:spMk id="5"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ac:spMk id="6"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ac:spMk id="7"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ac:spMk id="38" creationId="{00000000-0000-0000-0000-000000000000}"/>
          </ac:spMkLst>
        </pc:spChg>
        <pc:sldLayoutChg chg="modSp">
          <pc:chgData name="Lupe Marin" userId="250a9fa7-3589-4c8b-bcc3-ffc9df17a983" providerId="ADAL" clId="{38992EF9-8864-4541-A092-C4353E8600AE}" dt="2020-04-15T16:46:04.021" v="130"/>
          <pc:sldLayoutMkLst>
            <pc:docMk/>
            <pc:sldMasterMk cId="1762017343" sldId="2147483864"/>
            <pc:sldLayoutMk cId="1346080726" sldId="2147483865"/>
          </pc:sldLayoutMkLst>
          <pc:spChg chg="mod">
            <ac:chgData name="Lupe Marin" userId="250a9fa7-3589-4c8b-bcc3-ffc9df17a983" providerId="ADAL" clId="{38992EF9-8864-4541-A092-C4353E8600AE}" dt="2020-04-15T16:46:04.021" v="130"/>
            <ac:spMkLst>
              <pc:docMk/>
              <pc:sldMasterMk cId="1762017343" sldId="2147483864"/>
              <pc:sldLayoutMk cId="1346080726" sldId="2147483865"/>
              <ac:spMk id="2"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1346080726" sldId="2147483865"/>
              <ac:spMk id="3"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1346080726" sldId="2147483865"/>
              <ac:spMk id="7"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1346080726" sldId="2147483865"/>
              <ac:spMk id="8"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762017343" sldId="2147483864"/>
            <pc:sldLayoutMk cId="3403358371" sldId="2147483867"/>
          </pc:sldLayoutMkLst>
          <pc:spChg chg="mod">
            <ac:chgData name="Lupe Marin" userId="250a9fa7-3589-4c8b-bcc3-ffc9df17a983" providerId="ADAL" clId="{38992EF9-8864-4541-A092-C4353E8600AE}" dt="2020-04-15T16:46:04.021" v="130"/>
            <ac:spMkLst>
              <pc:docMk/>
              <pc:sldMasterMk cId="1762017343" sldId="2147483864"/>
              <pc:sldLayoutMk cId="3403358371" sldId="2147483867"/>
              <ac:spMk id="2"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3403358371" sldId="2147483867"/>
              <ac:spMk id="3"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762017343" sldId="2147483864"/>
            <pc:sldLayoutMk cId="2113198416" sldId="2147483868"/>
          </pc:sldLayoutMkLst>
          <pc:spChg chg="mod">
            <ac:chgData name="Lupe Marin" userId="250a9fa7-3589-4c8b-bcc3-ffc9df17a983" providerId="ADAL" clId="{38992EF9-8864-4541-A092-C4353E8600AE}" dt="2020-04-15T16:46:04.021" v="130"/>
            <ac:spMkLst>
              <pc:docMk/>
              <pc:sldMasterMk cId="1762017343" sldId="2147483864"/>
              <pc:sldLayoutMk cId="2113198416" sldId="2147483868"/>
              <ac:spMk id="3"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2113198416" sldId="2147483868"/>
              <ac:spMk id="4"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762017343" sldId="2147483864"/>
            <pc:sldLayoutMk cId="1502936979" sldId="2147483869"/>
          </pc:sldLayoutMkLst>
          <pc:spChg chg="mod">
            <ac:chgData name="Lupe Marin" userId="250a9fa7-3589-4c8b-bcc3-ffc9df17a983" providerId="ADAL" clId="{38992EF9-8864-4541-A092-C4353E8600AE}" dt="2020-04-15T16:46:04.021" v="130"/>
            <ac:spMkLst>
              <pc:docMk/>
              <pc:sldMasterMk cId="1762017343" sldId="2147483864"/>
              <pc:sldLayoutMk cId="1502936979" sldId="2147483869"/>
              <ac:spMk id="3"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1502936979" sldId="2147483869"/>
              <ac:spMk id="4"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1502936979" sldId="2147483869"/>
              <ac:spMk id="5"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1502936979" sldId="2147483869"/>
              <ac:spMk id="6"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762017343" sldId="2147483864"/>
            <pc:sldLayoutMk cId="2838974487" sldId="2147483872"/>
          </pc:sldLayoutMkLst>
          <pc:spChg chg="mod">
            <ac:chgData name="Lupe Marin" userId="250a9fa7-3589-4c8b-bcc3-ffc9df17a983" providerId="ADAL" clId="{38992EF9-8864-4541-A092-C4353E8600AE}" dt="2020-04-15T16:46:04.021" v="130"/>
            <ac:spMkLst>
              <pc:docMk/>
              <pc:sldMasterMk cId="1762017343" sldId="2147483864"/>
              <pc:sldLayoutMk cId="2838974487" sldId="2147483872"/>
              <ac:spMk id="2"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2838974487" sldId="2147483872"/>
              <ac:spMk id="3"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2838974487" sldId="2147483872"/>
              <ac:spMk id="4"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762017343" sldId="2147483864"/>
            <pc:sldLayoutMk cId="436105659" sldId="2147483873"/>
          </pc:sldLayoutMkLst>
          <pc:spChg chg="mod">
            <ac:chgData name="Lupe Marin" userId="250a9fa7-3589-4c8b-bcc3-ffc9df17a983" providerId="ADAL" clId="{38992EF9-8864-4541-A092-C4353E8600AE}" dt="2020-04-15T16:46:04.021" v="130"/>
            <ac:spMkLst>
              <pc:docMk/>
              <pc:sldMasterMk cId="1762017343" sldId="2147483864"/>
              <pc:sldLayoutMk cId="436105659" sldId="2147483873"/>
              <ac:spMk id="2"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436105659" sldId="2147483873"/>
              <ac:spMk id="3"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436105659" sldId="2147483873"/>
              <ac:spMk id="4"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436105659" sldId="2147483873"/>
              <ac:spMk id="9"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762017343" sldId="2147483864"/>
            <pc:sldLayoutMk cId="1367587415" sldId="2147483875"/>
          </pc:sldLayoutMkLst>
          <pc:spChg chg="mod">
            <ac:chgData name="Lupe Marin" userId="250a9fa7-3589-4c8b-bcc3-ffc9df17a983" providerId="ADAL" clId="{38992EF9-8864-4541-A092-C4353E8600AE}" dt="2020-04-15T16:46:04.021" v="130"/>
            <ac:spMkLst>
              <pc:docMk/>
              <pc:sldMasterMk cId="1762017343" sldId="2147483864"/>
              <pc:sldLayoutMk cId="1367587415" sldId="2147483875"/>
              <ac:spMk id="2" creationId="{00000000-0000-0000-0000-000000000000}"/>
            </ac:spMkLst>
          </pc:spChg>
          <pc:spChg chg="mod">
            <ac:chgData name="Lupe Marin" userId="250a9fa7-3589-4c8b-bcc3-ffc9df17a983" providerId="ADAL" clId="{38992EF9-8864-4541-A092-C4353E8600AE}" dt="2020-04-15T16:46:04.021" v="130"/>
            <ac:spMkLst>
              <pc:docMk/>
              <pc:sldMasterMk cId="1762017343" sldId="2147483864"/>
              <pc:sldLayoutMk cId="1367587415" sldId="2147483875"/>
              <ac:spMk id="3" creationId="{00000000-0000-0000-0000-000000000000}"/>
            </ac:spMkLst>
          </pc:spChg>
        </pc:sldLayoutChg>
      </pc:sldMasterChg>
      <pc:sldMasterChg chg="modSp modSldLayout">
        <pc:chgData name="Lupe Marin" userId="250a9fa7-3589-4c8b-bcc3-ffc9df17a983" providerId="ADAL" clId="{38992EF9-8864-4541-A092-C4353E8600AE}" dt="2020-04-15T16:46:04.021" v="130"/>
        <pc:sldMasterMkLst>
          <pc:docMk/>
          <pc:sldMasterMk cId="1521727736" sldId="2147483876"/>
        </pc:sldMasterMkLst>
        <pc:spChg chg="mod">
          <ac:chgData name="Lupe Marin" userId="250a9fa7-3589-4c8b-bcc3-ffc9df17a983" providerId="ADAL" clId="{38992EF9-8864-4541-A092-C4353E8600AE}" dt="2020-04-15T16:46:04.021" v="130"/>
          <ac:spMkLst>
            <pc:docMk/>
            <pc:sldMasterMk cId="1521727736" sldId="2147483876"/>
            <ac:spMk id="2"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ac:spMk id="4"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ac:spMk id="5"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ac:spMk id="6"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ac:spMk id="7"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ac:spMk id="9" creationId="{00000000-0000-0000-0000-000000000000}"/>
          </ac:spMkLst>
        </pc:spChg>
        <pc:cxnChg chg="mod">
          <ac:chgData name="Lupe Marin" userId="250a9fa7-3589-4c8b-bcc3-ffc9df17a983" providerId="ADAL" clId="{38992EF9-8864-4541-A092-C4353E8600AE}" dt="2020-04-15T16:46:04.021" v="130"/>
          <ac:cxnSpMkLst>
            <pc:docMk/>
            <pc:sldMasterMk cId="1521727736" sldId="2147483876"/>
            <ac:cxnSpMk id="10" creationId="{00000000-0000-0000-0000-000000000000}"/>
          </ac:cxnSpMkLst>
        </pc:cxnChg>
        <pc:sldLayoutChg chg="modSp">
          <pc:chgData name="Lupe Marin" userId="250a9fa7-3589-4c8b-bcc3-ffc9df17a983" providerId="ADAL" clId="{38992EF9-8864-4541-A092-C4353E8600AE}" dt="2020-04-15T16:46:04.021" v="130"/>
          <pc:sldLayoutMkLst>
            <pc:docMk/>
            <pc:sldMasterMk cId="1521727736" sldId="2147483876"/>
            <pc:sldLayoutMk cId="414622660" sldId="2147483877"/>
          </pc:sldLayoutMkLst>
          <pc:spChg chg="mod">
            <ac:chgData name="Lupe Marin" userId="250a9fa7-3589-4c8b-bcc3-ffc9df17a983" providerId="ADAL" clId="{38992EF9-8864-4541-A092-C4353E8600AE}" dt="2020-04-15T16:46:04.021" v="130"/>
            <ac:spMkLst>
              <pc:docMk/>
              <pc:sldMasterMk cId="1521727736" sldId="2147483876"/>
              <pc:sldLayoutMk cId="414622660" sldId="2147483877"/>
              <ac:spMk id="2"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414622660" sldId="2147483877"/>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414622660" sldId="2147483877"/>
              <ac:spMk id="7"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414622660" sldId="2147483877"/>
              <ac:spMk id="8" creationId="{00000000-0000-0000-0000-000000000000}"/>
            </ac:spMkLst>
          </pc:spChg>
          <pc:cxnChg chg="mod">
            <ac:chgData name="Lupe Marin" userId="250a9fa7-3589-4c8b-bcc3-ffc9df17a983" providerId="ADAL" clId="{38992EF9-8864-4541-A092-C4353E8600AE}" dt="2020-04-15T16:46:04.021" v="130"/>
            <ac:cxnSpMkLst>
              <pc:docMk/>
              <pc:sldMasterMk cId="1521727736" sldId="2147483876"/>
              <pc:sldLayoutMk cId="414622660" sldId="2147483877"/>
              <ac:cxnSpMk id="9" creationId="{00000000-0000-0000-0000-000000000000}"/>
            </ac:cxnSpMkLst>
          </pc:cxnChg>
        </pc:sldLayoutChg>
        <pc:sldLayoutChg chg="modSp">
          <pc:chgData name="Lupe Marin" userId="250a9fa7-3589-4c8b-bcc3-ffc9df17a983" providerId="ADAL" clId="{38992EF9-8864-4541-A092-C4353E8600AE}" dt="2020-04-15T16:46:04.021" v="130"/>
          <pc:sldLayoutMkLst>
            <pc:docMk/>
            <pc:sldMasterMk cId="1521727736" sldId="2147483876"/>
            <pc:sldLayoutMk cId="2579288458" sldId="2147483879"/>
          </pc:sldLayoutMkLst>
          <pc:spChg chg="mod">
            <ac:chgData name="Lupe Marin" userId="250a9fa7-3589-4c8b-bcc3-ffc9df17a983" providerId="ADAL" clId="{38992EF9-8864-4541-A092-C4353E8600AE}" dt="2020-04-15T16:46:04.021" v="130"/>
            <ac:spMkLst>
              <pc:docMk/>
              <pc:sldMasterMk cId="1521727736" sldId="2147483876"/>
              <pc:sldLayoutMk cId="2579288458" sldId="2147483879"/>
              <ac:spMk id="2"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2579288458" sldId="2147483879"/>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2579288458" sldId="2147483879"/>
              <ac:spMk id="7"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2579288458" sldId="2147483879"/>
              <ac:spMk id="8" creationId="{00000000-0000-0000-0000-000000000000}"/>
            </ac:spMkLst>
          </pc:spChg>
          <pc:cxnChg chg="mod">
            <ac:chgData name="Lupe Marin" userId="250a9fa7-3589-4c8b-bcc3-ffc9df17a983" providerId="ADAL" clId="{38992EF9-8864-4541-A092-C4353E8600AE}" dt="2020-04-15T16:46:04.021" v="130"/>
            <ac:cxnSpMkLst>
              <pc:docMk/>
              <pc:sldMasterMk cId="1521727736" sldId="2147483876"/>
              <pc:sldLayoutMk cId="2579288458" sldId="2147483879"/>
              <ac:cxnSpMk id="9" creationId="{00000000-0000-0000-0000-000000000000}"/>
            </ac:cxnSpMkLst>
          </pc:cxnChg>
        </pc:sldLayoutChg>
        <pc:sldLayoutChg chg="modSp">
          <pc:chgData name="Lupe Marin" userId="250a9fa7-3589-4c8b-bcc3-ffc9df17a983" providerId="ADAL" clId="{38992EF9-8864-4541-A092-C4353E8600AE}" dt="2020-04-15T16:46:04.021" v="130"/>
          <pc:sldLayoutMkLst>
            <pc:docMk/>
            <pc:sldMasterMk cId="1521727736" sldId="2147483876"/>
            <pc:sldLayoutMk cId="3056061414" sldId="2147483880"/>
          </pc:sldLayoutMkLst>
          <pc:spChg chg="mod">
            <ac:chgData name="Lupe Marin" userId="250a9fa7-3589-4c8b-bcc3-ffc9df17a983" providerId="ADAL" clId="{38992EF9-8864-4541-A092-C4353E8600AE}" dt="2020-04-15T16:46:04.021" v="130"/>
            <ac:spMkLst>
              <pc:docMk/>
              <pc:sldMasterMk cId="1521727736" sldId="2147483876"/>
              <pc:sldLayoutMk cId="3056061414" sldId="2147483880"/>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3056061414" sldId="2147483880"/>
              <ac:spMk id="4"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3056061414" sldId="2147483880"/>
              <ac:spMk id="8"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521727736" sldId="2147483876"/>
            <pc:sldLayoutMk cId="3974239918" sldId="2147483881"/>
          </pc:sldLayoutMkLst>
          <pc:spChg chg="mod">
            <ac:chgData name="Lupe Marin" userId="250a9fa7-3589-4c8b-bcc3-ffc9df17a983" providerId="ADAL" clId="{38992EF9-8864-4541-A092-C4353E8600AE}" dt="2020-04-15T16:46:04.021" v="130"/>
            <ac:spMkLst>
              <pc:docMk/>
              <pc:sldMasterMk cId="1521727736" sldId="2147483876"/>
              <pc:sldLayoutMk cId="3974239918" sldId="2147483881"/>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3974239918" sldId="2147483881"/>
              <ac:spMk id="4"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3974239918" sldId="2147483881"/>
              <ac:spMk id="5"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3974239918" sldId="2147483881"/>
              <ac:spMk id="6"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3974239918" sldId="2147483881"/>
              <ac:spMk id="10"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521727736" sldId="2147483876"/>
            <pc:sldLayoutMk cId="1190125335" sldId="2147483883"/>
          </pc:sldLayoutMkLst>
          <pc:spChg chg="mod">
            <ac:chgData name="Lupe Marin" userId="250a9fa7-3589-4c8b-bcc3-ffc9df17a983" providerId="ADAL" clId="{38992EF9-8864-4541-A092-C4353E8600AE}" dt="2020-04-15T16:46:04.021" v="130"/>
            <ac:spMkLst>
              <pc:docMk/>
              <pc:sldMasterMk cId="1521727736" sldId="2147483876"/>
              <pc:sldLayoutMk cId="1190125335" sldId="2147483883"/>
              <ac:spMk id="5"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1190125335" sldId="2147483883"/>
              <ac:spMk id="6"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521727736" sldId="2147483876"/>
            <pc:sldLayoutMk cId="888070774" sldId="2147483884"/>
          </pc:sldLayoutMkLst>
          <pc:spChg chg="mod">
            <ac:chgData name="Lupe Marin" userId="250a9fa7-3589-4c8b-bcc3-ffc9df17a983" providerId="ADAL" clId="{38992EF9-8864-4541-A092-C4353E8600AE}" dt="2020-04-15T16:46:04.021" v="130"/>
            <ac:spMkLst>
              <pc:docMk/>
              <pc:sldMasterMk cId="1521727736" sldId="2147483876"/>
              <pc:sldLayoutMk cId="888070774" sldId="2147483884"/>
              <ac:spMk id="2"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888070774" sldId="2147483884"/>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888070774" sldId="2147483884"/>
              <ac:spMk id="4"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888070774" sldId="2147483884"/>
              <ac:spMk id="5"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888070774" sldId="2147483884"/>
              <ac:spMk id="6"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888070774" sldId="2147483884"/>
              <ac:spMk id="8"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888070774" sldId="2147483884"/>
              <ac:spMk id="9"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521727736" sldId="2147483876"/>
            <pc:sldLayoutMk cId="1420790870" sldId="2147483885"/>
          </pc:sldLayoutMkLst>
          <pc:spChg chg="mod">
            <ac:chgData name="Lupe Marin" userId="250a9fa7-3589-4c8b-bcc3-ffc9df17a983" providerId="ADAL" clId="{38992EF9-8864-4541-A092-C4353E8600AE}" dt="2020-04-15T16:46:04.021" v="130"/>
            <ac:spMkLst>
              <pc:docMk/>
              <pc:sldMasterMk cId="1521727736" sldId="2147483876"/>
              <pc:sldLayoutMk cId="1420790870" sldId="2147483885"/>
              <ac:spMk id="2"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1420790870" sldId="2147483885"/>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1420790870" sldId="2147483885"/>
              <ac:spMk id="4"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1420790870" sldId="2147483885"/>
              <ac:spMk id="8"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1420790870" sldId="2147483885"/>
              <ac:spMk id="9" creationId="{00000000-0000-0000-0000-000000000000}"/>
            </ac:spMkLst>
          </pc:spChg>
        </pc:sldLayoutChg>
        <pc:sldLayoutChg chg="modSp">
          <pc:chgData name="Lupe Marin" userId="250a9fa7-3589-4c8b-bcc3-ffc9df17a983" providerId="ADAL" clId="{38992EF9-8864-4541-A092-C4353E8600AE}" dt="2020-04-15T16:46:04.021" v="130"/>
          <pc:sldLayoutMkLst>
            <pc:docMk/>
            <pc:sldMasterMk cId="1521727736" sldId="2147483876"/>
            <pc:sldLayoutMk cId="2803154497" sldId="2147483887"/>
          </pc:sldLayoutMkLst>
          <pc:spChg chg="mod">
            <ac:chgData name="Lupe Marin" userId="250a9fa7-3589-4c8b-bcc3-ffc9df17a983" providerId="ADAL" clId="{38992EF9-8864-4541-A092-C4353E8600AE}" dt="2020-04-15T16:46:04.021" v="130"/>
            <ac:spMkLst>
              <pc:docMk/>
              <pc:sldMasterMk cId="1521727736" sldId="2147483876"/>
              <pc:sldLayoutMk cId="2803154497" sldId="2147483887"/>
              <ac:spMk id="2"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2803154497" sldId="2147483887"/>
              <ac:spMk id="3"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2803154497" sldId="2147483887"/>
              <ac:spMk id="7" creationId="{00000000-0000-0000-0000-000000000000}"/>
            </ac:spMkLst>
          </pc:spChg>
          <pc:spChg chg="mod">
            <ac:chgData name="Lupe Marin" userId="250a9fa7-3589-4c8b-bcc3-ffc9df17a983" providerId="ADAL" clId="{38992EF9-8864-4541-A092-C4353E8600AE}" dt="2020-04-15T16:46:04.021" v="130"/>
            <ac:spMkLst>
              <pc:docMk/>
              <pc:sldMasterMk cId="1521727736" sldId="2147483876"/>
              <pc:sldLayoutMk cId="2803154497" sldId="2147483887"/>
              <ac:spMk id="8" creationId="{00000000-0000-0000-0000-000000000000}"/>
            </ac:spMkLst>
          </pc:spChg>
        </pc:sldLayoutChg>
      </pc:sldMasterChg>
      <pc:sldMasterChg chg="modSp modSldLayout">
        <pc:chgData name="Lupe Marin" userId="250a9fa7-3589-4c8b-bcc3-ffc9df17a983" providerId="ADAL" clId="{38992EF9-8864-4541-A092-C4353E8600AE}" dt="2020-04-15T16:46:01.573" v="128"/>
        <pc:sldMasterMkLst>
          <pc:docMk/>
          <pc:sldMasterMk cId="3678962052" sldId="2147483888"/>
        </pc:sldMasterMkLst>
        <pc:spChg chg="mod">
          <ac:chgData name="Lupe Marin" userId="250a9fa7-3589-4c8b-bcc3-ffc9df17a983" providerId="ADAL" clId="{38992EF9-8864-4541-A092-C4353E8600AE}" dt="2020-04-15T16:46:01.573" v="128"/>
          <ac:spMkLst>
            <pc:docMk/>
            <pc:sldMasterMk cId="3678962052" sldId="2147483888"/>
            <ac:spMk id="2"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ac:spMk id="3"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ac:spMk id="4"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ac:spMk id="5"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ac:spMk id="6"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ac:spMk id="7"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ac:spMk id="38" creationId="{00000000-0000-0000-0000-000000000000}"/>
          </ac:spMkLst>
        </pc:spChg>
        <pc:sldLayoutChg chg="modSp">
          <pc:chgData name="Lupe Marin" userId="250a9fa7-3589-4c8b-bcc3-ffc9df17a983" providerId="ADAL" clId="{38992EF9-8864-4541-A092-C4353E8600AE}" dt="2020-04-15T16:46:01.573" v="128"/>
          <pc:sldLayoutMkLst>
            <pc:docMk/>
            <pc:sldMasterMk cId="3678962052" sldId="2147483888"/>
            <pc:sldLayoutMk cId="2326586811" sldId="2147483889"/>
          </pc:sldLayoutMkLst>
          <pc:spChg chg="mod">
            <ac:chgData name="Lupe Marin" userId="250a9fa7-3589-4c8b-bcc3-ffc9df17a983" providerId="ADAL" clId="{38992EF9-8864-4541-A092-C4353E8600AE}" dt="2020-04-15T16:46:01.573" v="128"/>
            <ac:spMkLst>
              <pc:docMk/>
              <pc:sldMasterMk cId="3678962052" sldId="2147483888"/>
              <pc:sldLayoutMk cId="2326586811" sldId="2147483889"/>
              <ac:spMk id="2"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2326586811" sldId="2147483889"/>
              <ac:spMk id="3"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2326586811" sldId="2147483889"/>
              <ac:spMk id="7"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2326586811" sldId="2147483889"/>
              <ac:spMk id="8" creationId="{00000000-0000-0000-0000-000000000000}"/>
            </ac:spMkLst>
          </pc:spChg>
        </pc:sldLayoutChg>
        <pc:sldLayoutChg chg="modSp">
          <pc:chgData name="Lupe Marin" userId="250a9fa7-3589-4c8b-bcc3-ffc9df17a983" providerId="ADAL" clId="{38992EF9-8864-4541-A092-C4353E8600AE}" dt="2020-04-15T16:46:01.573" v="128"/>
          <pc:sldLayoutMkLst>
            <pc:docMk/>
            <pc:sldMasterMk cId="3678962052" sldId="2147483888"/>
            <pc:sldLayoutMk cId="4131612758" sldId="2147483891"/>
          </pc:sldLayoutMkLst>
          <pc:spChg chg="mod">
            <ac:chgData name="Lupe Marin" userId="250a9fa7-3589-4c8b-bcc3-ffc9df17a983" providerId="ADAL" clId="{38992EF9-8864-4541-A092-C4353E8600AE}" dt="2020-04-15T16:46:01.573" v="128"/>
            <ac:spMkLst>
              <pc:docMk/>
              <pc:sldMasterMk cId="3678962052" sldId="2147483888"/>
              <pc:sldLayoutMk cId="4131612758" sldId="2147483891"/>
              <ac:spMk id="2"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4131612758" sldId="2147483891"/>
              <ac:spMk id="3" creationId="{00000000-0000-0000-0000-000000000000}"/>
            </ac:spMkLst>
          </pc:spChg>
        </pc:sldLayoutChg>
        <pc:sldLayoutChg chg="modSp">
          <pc:chgData name="Lupe Marin" userId="250a9fa7-3589-4c8b-bcc3-ffc9df17a983" providerId="ADAL" clId="{38992EF9-8864-4541-A092-C4353E8600AE}" dt="2020-04-15T16:46:01.573" v="128"/>
          <pc:sldLayoutMkLst>
            <pc:docMk/>
            <pc:sldMasterMk cId="3678962052" sldId="2147483888"/>
            <pc:sldLayoutMk cId="3302272811" sldId="2147483892"/>
          </pc:sldLayoutMkLst>
          <pc:spChg chg="mod">
            <ac:chgData name="Lupe Marin" userId="250a9fa7-3589-4c8b-bcc3-ffc9df17a983" providerId="ADAL" clId="{38992EF9-8864-4541-A092-C4353E8600AE}" dt="2020-04-15T16:46:01.573" v="128"/>
            <ac:spMkLst>
              <pc:docMk/>
              <pc:sldMasterMk cId="3678962052" sldId="2147483888"/>
              <pc:sldLayoutMk cId="3302272811" sldId="2147483892"/>
              <ac:spMk id="3"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3302272811" sldId="2147483892"/>
              <ac:spMk id="4" creationId="{00000000-0000-0000-0000-000000000000}"/>
            </ac:spMkLst>
          </pc:spChg>
        </pc:sldLayoutChg>
        <pc:sldLayoutChg chg="modSp">
          <pc:chgData name="Lupe Marin" userId="250a9fa7-3589-4c8b-bcc3-ffc9df17a983" providerId="ADAL" clId="{38992EF9-8864-4541-A092-C4353E8600AE}" dt="2020-04-15T16:46:01.573" v="128"/>
          <pc:sldLayoutMkLst>
            <pc:docMk/>
            <pc:sldMasterMk cId="3678962052" sldId="2147483888"/>
            <pc:sldLayoutMk cId="3091030894" sldId="2147483893"/>
          </pc:sldLayoutMkLst>
          <pc:spChg chg="mod">
            <ac:chgData name="Lupe Marin" userId="250a9fa7-3589-4c8b-bcc3-ffc9df17a983" providerId="ADAL" clId="{38992EF9-8864-4541-A092-C4353E8600AE}" dt="2020-04-15T16:46:01.573" v="128"/>
            <ac:spMkLst>
              <pc:docMk/>
              <pc:sldMasterMk cId="3678962052" sldId="2147483888"/>
              <pc:sldLayoutMk cId="3091030894" sldId="2147483893"/>
              <ac:spMk id="3"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3091030894" sldId="2147483893"/>
              <ac:spMk id="4"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3091030894" sldId="2147483893"/>
              <ac:spMk id="5"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3091030894" sldId="2147483893"/>
              <ac:spMk id="6" creationId="{00000000-0000-0000-0000-000000000000}"/>
            </ac:spMkLst>
          </pc:spChg>
        </pc:sldLayoutChg>
        <pc:sldLayoutChg chg="modSp">
          <pc:chgData name="Lupe Marin" userId="250a9fa7-3589-4c8b-bcc3-ffc9df17a983" providerId="ADAL" clId="{38992EF9-8864-4541-A092-C4353E8600AE}" dt="2020-04-15T16:46:01.573" v="128"/>
          <pc:sldLayoutMkLst>
            <pc:docMk/>
            <pc:sldMasterMk cId="3678962052" sldId="2147483888"/>
            <pc:sldLayoutMk cId="3225667047" sldId="2147483896"/>
          </pc:sldLayoutMkLst>
          <pc:spChg chg="mod">
            <ac:chgData name="Lupe Marin" userId="250a9fa7-3589-4c8b-bcc3-ffc9df17a983" providerId="ADAL" clId="{38992EF9-8864-4541-A092-C4353E8600AE}" dt="2020-04-15T16:46:01.573" v="128"/>
            <ac:spMkLst>
              <pc:docMk/>
              <pc:sldMasterMk cId="3678962052" sldId="2147483888"/>
              <pc:sldLayoutMk cId="3225667047" sldId="2147483896"/>
              <ac:spMk id="2"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3225667047" sldId="2147483896"/>
              <ac:spMk id="3"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3225667047" sldId="2147483896"/>
              <ac:spMk id="4" creationId="{00000000-0000-0000-0000-000000000000}"/>
            </ac:spMkLst>
          </pc:spChg>
        </pc:sldLayoutChg>
        <pc:sldLayoutChg chg="modSp">
          <pc:chgData name="Lupe Marin" userId="250a9fa7-3589-4c8b-bcc3-ffc9df17a983" providerId="ADAL" clId="{38992EF9-8864-4541-A092-C4353E8600AE}" dt="2020-04-15T16:46:01.573" v="128"/>
          <pc:sldLayoutMkLst>
            <pc:docMk/>
            <pc:sldMasterMk cId="3678962052" sldId="2147483888"/>
            <pc:sldLayoutMk cId="1110446044" sldId="2147483897"/>
          </pc:sldLayoutMkLst>
          <pc:spChg chg="mod">
            <ac:chgData name="Lupe Marin" userId="250a9fa7-3589-4c8b-bcc3-ffc9df17a983" providerId="ADAL" clId="{38992EF9-8864-4541-A092-C4353E8600AE}" dt="2020-04-15T16:46:01.573" v="128"/>
            <ac:spMkLst>
              <pc:docMk/>
              <pc:sldMasterMk cId="3678962052" sldId="2147483888"/>
              <pc:sldLayoutMk cId="1110446044" sldId="2147483897"/>
              <ac:spMk id="2"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1110446044" sldId="2147483897"/>
              <ac:spMk id="3"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1110446044" sldId="2147483897"/>
              <ac:spMk id="4"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1110446044" sldId="2147483897"/>
              <ac:spMk id="9" creationId="{00000000-0000-0000-0000-000000000000}"/>
            </ac:spMkLst>
          </pc:spChg>
        </pc:sldLayoutChg>
        <pc:sldLayoutChg chg="modSp">
          <pc:chgData name="Lupe Marin" userId="250a9fa7-3589-4c8b-bcc3-ffc9df17a983" providerId="ADAL" clId="{38992EF9-8864-4541-A092-C4353E8600AE}" dt="2020-04-15T16:46:01.573" v="128"/>
          <pc:sldLayoutMkLst>
            <pc:docMk/>
            <pc:sldMasterMk cId="3678962052" sldId="2147483888"/>
            <pc:sldLayoutMk cId="948999398" sldId="2147483899"/>
          </pc:sldLayoutMkLst>
          <pc:spChg chg="mod">
            <ac:chgData name="Lupe Marin" userId="250a9fa7-3589-4c8b-bcc3-ffc9df17a983" providerId="ADAL" clId="{38992EF9-8864-4541-A092-C4353E8600AE}" dt="2020-04-15T16:46:01.573" v="128"/>
            <ac:spMkLst>
              <pc:docMk/>
              <pc:sldMasterMk cId="3678962052" sldId="2147483888"/>
              <pc:sldLayoutMk cId="948999398" sldId="2147483899"/>
              <ac:spMk id="2" creationId="{00000000-0000-0000-0000-000000000000}"/>
            </ac:spMkLst>
          </pc:spChg>
          <pc:spChg chg="mod">
            <ac:chgData name="Lupe Marin" userId="250a9fa7-3589-4c8b-bcc3-ffc9df17a983" providerId="ADAL" clId="{38992EF9-8864-4541-A092-C4353E8600AE}" dt="2020-04-15T16:46:01.573" v="128"/>
            <ac:spMkLst>
              <pc:docMk/>
              <pc:sldMasterMk cId="3678962052" sldId="2147483888"/>
              <pc:sldLayoutMk cId="948999398" sldId="2147483899"/>
              <ac:spMk id="3" creationId="{00000000-0000-0000-0000-000000000000}"/>
            </ac:spMkLst>
          </pc:spChg>
        </pc:sldLayoutChg>
      </pc:sldMasterChg>
    </pc:docChg>
  </pc:docChgLst>
  <pc:docChgLst>
    <pc:chgData name="Lupe Marin" userId="S::lmarin@goladderup.org::250a9fa7-3589-4c8b-bcc3-ffc9df17a983" providerId="AD" clId="Web-{E1D52A15-471B-2262-F8D5-F8A7042CAF55}"/>
    <pc:docChg chg="addSld modSld sldOrd">
      <pc:chgData name="Lupe Marin" userId="S::lmarin@goladderup.org::250a9fa7-3589-4c8b-bcc3-ffc9df17a983" providerId="AD" clId="Web-{E1D52A15-471B-2262-F8D5-F8A7042CAF55}" dt="2020-04-24T20:43:16.494" v="2277" actId="20577"/>
      <pc:docMkLst>
        <pc:docMk/>
      </pc:docMkLst>
      <pc:sldChg chg="modSp">
        <pc:chgData name="Lupe Marin" userId="S::lmarin@goladderup.org::250a9fa7-3589-4c8b-bcc3-ffc9df17a983" providerId="AD" clId="Web-{E1D52A15-471B-2262-F8D5-F8A7042CAF55}" dt="2020-04-24T20:31:34.746" v="2274" actId="20577"/>
        <pc:sldMkLst>
          <pc:docMk/>
          <pc:sldMk cId="3067016880" sldId="259"/>
        </pc:sldMkLst>
        <pc:spChg chg="mod">
          <ac:chgData name="Lupe Marin" userId="S::lmarin@goladderup.org::250a9fa7-3589-4c8b-bcc3-ffc9df17a983" providerId="AD" clId="Web-{E1D52A15-471B-2262-F8D5-F8A7042CAF55}" dt="2020-04-24T20:31:34.746" v="2274" actId="20577"/>
          <ac:spMkLst>
            <pc:docMk/>
            <pc:sldMk cId="3067016880" sldId="259"/>
            <ac:spMk id="3" creationId="{00000000-0000-0000-0000-000000000000}"/>
          </ac:spMkLst>
        </pc:spChg>
      </pc:sldChg>
      <pc:sldChg chg="modSp">
        <pc:chgData name="Lupe Marin" userId="S::lmarin@goladderup.org::250a9fa7-3589-4c8b-bcc3-ffc9df17a983" providerId="AD" clId="Web-{E1D52A15-471B-2262-F8D5-F8A7042CAF55}" dt="2020-04-24T18:50:16.781" v="228" actId="20577"/>
        <pc:sldMkLst>
          <pc:docMk/>
          <pc:sldMk cId="307220096" sldId="318"/>
        </pc:sldMkLst>
        <pc:spChg chg="mod">
          <ac:chgData name="Lupe Marin" userId="S::lmarin@goladderup.org::250a9fa7-3589-4c8b-bcc3-ffc9df17a983" providerId="AD" clId="Web-{E1D52A15-471B-2262-F8D5-F8A7042CAF55}" dt="2020-04-24T18:50:16.781" v="228" actId="20577"/>
          <ac:spMkLst>
            <pc:docMk/>
            <pc:sldMk cId="307220096" sldId="318"/>
            <ac:spMk id="3" creationId="{00000000-0000-0000-0000-000000000000}"/>
          </ac:spMkLst>
        </pc:spChg>
      </pc:sldChg>
      <pc:sldChg chg="modSp">
        <pc:chgData name="Lupe Marin" userId="S::lmarin@goladderup.org::250a9fa7-3589-4c8b-bcc3-ffc9df17a983" providerId="AD" clId="Web-{E1D52A15-471B-2262-F8D5-F8A7042CAF55}" dt="2020-04-24T20:43:16.479" v="2276" actId="20577"/>
        <pc:sldMkLst>
          <pc:docMk/>
          <pc:sldMk cId="1152736311" sldId="326"/>
        </pc:sldMkLst>
        <pc:spChg chg="mod">
          <ac:chgData name="Lupe Marin" userId="S::lmarin@goladderup.org::250a9fa7-3589-4c8b-bcc3-ffc9df17a983" providerId="AD" clId="Web-{E1D52A15-471B-2262-F8D5-F8A7042CAF55}" dt="2020-04-24T20:43:16.479" v="2276" actId="20577"/>
          <ac:spMkLst>
            <pc:docMk/>
            <pc:sldMk cId="1152736311" sldId="326"/>
            <ac:spMk id="3" creationId="{00000000-0000-0000-0000-000000000000}"/>
          </ac:spMkLst>
        </pc:spChg>
      </pc:sldChg>
      <pc:sldChg chg="modSp">
        <pc:chgData name="Lupe Marin" userId="S::lmarin@goladderup.org::250a9fa7-3589-4c8b-bcc3-ffc9df17a983" providerId="AD" clId="Web-{E1D52A15-471B-2262-F8D5-F8A7042CAF55}" dt="2020-04-24T20:31:18.527" v="2269" actId="20577"/>
        <pc:sldMkLst>
          <pc:docMk/>
          <pc:sldMk cId="361882140" sldId="360"/>
        </pc:sldMkLst>
        <pc:spChg chg="mod">
          <ac:chgData name="Lupe Marin" userId="S::lmarin@goladderup.org::250a9fa7-3589-4c8b-bcc3-ffc9df17a983" providerId="AD" clId="Web-{E1D52A15-471B-2262-F8D5-F8A7042CAF55}" dt="2020-04-24T20:31:18.527" v="2269" actId="20577"/>
          <ac:spMkLst>
            <pc:docMk/>
            <pc:sldMk cId="361882140" sldId="360"/>
            <ac:spMk id="8" creationId="{6FA8A99A-23C7-45B5-ADC7-8BA9EC65C3DE}"/>
          </ac:spMkLst>
        </pc:spChg>
      </pc:sldChg>
      <pc:sldChg chg="modSp">
        <pc:chgData name="Lupe Marin" userId="S::lmarin@goladderup.org::250a9fa7-3589-4c8b-bcc3-ffc9df17a983" providerId="AD" clId="Web-{E1D52A15-471B-2262-F8D5-F8A7042CAF55}" dt="2020-04-24T18:47:13.702" v="43" actId="20577"/>
        <pc:sldMkLst>
          <pc:docMk/>
          <pc:sldMk cId="713363646" sldId="361"/>
        </pc:sldMkLst>
        <pc:spChg chg="mod">
          <ac:chgData name="Lupe Marin" userId="S::lmarin@goladderup.org::250a9fa7-3589-4c8b-bcc3-ffc9df17a983" providerId="AD" clId="Web-{E1D52A15-471B-2262-F8D5-F8A7042CAF55}" dt="2020-04-24T18:47:13.702" v="43" actId="20577"/>
          <ac:spMkLst>
            <pc:docMk/>
            <pc:sldMk cId="713363646" sldId="361"/>
            <ac:spMk id="5" creationId="{CDC9C51D-F22F-4712-BB39-950181132154}"/>
          </ac:spMkLst>
        </pc:spChg>
      </pc:sldChg>
      <pc:sldChg chg="modSp new ord">
        <pc:chgData name="Lupe Marin" userId="S::lmarin@goladderup.org::250a9fa7-3589-4c8b-bcc3-ffc9df17a983" providerId="AD" clId="Web-{E1D52A15-471B-2262-F8D5-F8A7042CAF55}" dt="2020-04-24T18:54:48.266" v="971" actId="20577"/>
        <pc:sldMkLst>
          <pc:docMk/>
          <pc:sldMk cId="2248522849" sldId="364"/>
        </pc:sldMkLst>
        <pc:spChg chg="mod">
          <ac:chgData name="Lupe Marin" userId="S::lmarin@goladderup.org::250a9fa7-3589-4c8b-bcc3-ffc9df17a983" providerId="AD" clId="Web-{E1D52A15-471B-2262-F8D5-F8A7042CAF55}" dt="2020-04-24T18:51:50.671" v="251" actId="20577"/>
          <ac:spMkLst>
            <pc:docMk/>
            <pc:sldMk cId="2248522849" sldId="364"/>
            <ac:spMk id="2" creationId="{5990B06B-E089-4AB2-9FB2-EAB8F313245D}"/>
          </ac:spMkLst>
        </pc:spChg>
        <pc:spChg chg="mod">
          <ac:chgData name="Lupe Marin" userId="S::lmarin@goladderup.org::250a9fa7-3589-4c8b-bcc3-ffc9df17a983" providerId="AD" clId="Web-{E1D52A15-471B-2262-F8D5-F8A7042CAF55}" dt="2020-04-24T18:54:48.266" v="971" actId="20577"/>
          <ac:spMkLst>
            <pc:docMk/>
            <pc:sldMk cId="2248522849" sldId="364"/>
            <ac:spMk id="3" creationId="{C95DDE26-1D44-4157-823C-D4B61C221506}"/>
          </ac:spMkLst>
        </pc:spChg>
      </pc:sldChg>
      <pc:sldChg chg="modSp new ord">
        <pc:chgData name="Lupe Marin" userId="S::lmarin@goladderup.org::250a9fa7-3589-4c8b-bcc3-ffc9df17a983" providerId="AD" clId="Web-{E1D52A15-471B-2262-F8D5-F8A7042CAF55}" dt="2020-04-24T18:55:56.109" v="1003"/>
        <pc:sldMkLst>
          <pc:docMk/>
          <pc:sldMk cId="629642012" sldId="365"/>
        </pc:sldMkLst>
        <pc:spChg chg="mod">
          <ac:chgData name="Lupe Marin" userId="S::lmarin@goladderup.org::250a9fa7-3589-4c8b-bcc3-ffc9df17a983" providerId="AD" clId="Web-{E1D52A15-471B-2262-F8D5-F8A7042CAF55}" dt="2020-04-24T18:55:50.844" v="1000" actId="20577"/>
          <ac:spMkLst>
            <pc:docMk/>
            <pc:sldMk cId="629642012" sldId="365"/>
            <ac:spMk id="2" creationId="{43985C83-B744-4002-B2D5-884830C0C39F}"/>
          </ac:spMkLst>
        </pc:spChg>
      </pc:sldChg>
      <pc:sldChg chg="modSp new">
        <pc:chgData name="Lupe Marin" userId="S::lmarin@goladderup.org::250a9fa7-3589-4c8b-bcc3-ffc9df17a983" providerId="AD" clId="Web-{E1D52A15-471B-2262-F8D5-F8A7042CAF55}" dt="2020-04-24T18:58:10.172" v="1262" actId="20577"/>
        <pc:sldMkLst>
          <pc:docMk/>
          <pc:sldMk cId="3882853326" sldId="366"/>
        </pc:sldMkLst>
        <pc:spChg chg="mod">
          <ac:chgData name="Lupe Marin" userId="S::lmarin@goladderup.org::250a9fa7-3589-4c8b-bcc3-ffc9df17a983" providerId="AD" clId="Web-{E1D52A15-471B-2262-F8D5-F8A7042CAF55}" dt="2020-04-24T18:56:47.203" v="1023" actId="20577"/>
          <ac:spMkLst>
            <pc:docMk/>
            <pc:sldMk cId="3882853326" sldId="366"/>
            <ac:spMk id="2" creationId="{F10C4CDF-B3C1-4D1C-A7E4-D979ED0864EF}"/>
          </ac:spMkLst>
        </pc:spChg>
        <pc:spChg chg="mod">
          <ac:chgData name="Lupe Marin" userId="S::lmarin@goladderup.org::250a9fa7-3589-4c8b-bcc3-ffc9df17a983" providerId="AD" clId="Web-{E1D52A15-471B-2262-F8D5-F8A7042CAF55}" dt="2020-04-24T18:58:10.172" v="1262" actId="20577"/>
          <ac:spMkLst>
            <pc:docMk/>
            <pc:sldMk cId="3882853326" sldId="366"/>
            <ac:spMk id="3" creationId="{BDF44EA7-043C-4109-BC57-7D01976DB25D}"/>
          </ac:spMkLst>
        </pc:spChg>
      </pc:sldChg>
      <pc:sldChg chg="modSp new">
        <pc:chgData name="Lupe Marin" userId="S::lmarin@goladderup.org::250a9fa7-3589-4c8b-bcc3-ffc9df17a983" providerId="AD" clId="Web-{E1D52A15-471B-2262-F8D5-F8A7042CAF55}" dt="2020-04-24T19:01:47.329" v="1801" actId="20577"/>
        <pc:sldMkLst>
          <pc:docMk/>
          <pc:sldMk cId="2505384156" sldId="367"/>
        </pc:sldMkLst>
        <pc:spChg chg="mod">
          <ac:chgData name="Lupe Marin" userId="S::lmarin@goladderup.org::250a9fa7-3589-4c8b-bcc3-ffc9df17a983" providerId="AD" clId="Web-{E1D52A15-471B-2262-F8D5-F8A7042CAF55}" dt="2020-04-24T18:58:26.719" v="1285" actId="20577"/>
          <ac:spMkLst>
            <pc:docMk/>
            <pc:sldMk cId="2505384156" sldId="367"/>
            <ac:spMk id="2" creationId="{196811CD-D64C-44F6-88FA-C9396221114D}"/>
          </ac:spMkLst>
        </pc:spChg>
        <pc:spChg chg="mod">
          <ac:chgData name="Lupe Marin" userId="S::lmarin@goladderup.org::250a9fa7-3589-4c8b-bcc3-ffc9df17a983" providerId="AD" clId="Web-{E1D52A15-471B-2262-F8D5-F8A7042CAF55}" dt="2020-04-24T19:01:47.329" v="1801" actId="20577"/>
          <ac:spMkLst>
            <pc:docMk/>
            <pc:sldMk cId="2505384156" sldId="367"/>
            <ac:spMk id="3" creationId="{9EEEB4E4-697C-4FC9-8CD4-5B7778FDACFD}"/>
          </ac:spMkLst>
        </pc:spChg>
      </pc:sldChg>
      <pc:sldChg chg="modSp new">
        <pc:chgData name="Lupe Marin" userId="S::lmarin@goladderup.org::250a9fa7-3589-4c8b-bcc3-ffc9df17a983" providerId="AD" clId="Web-{E1D52A15-471B-2262-F8D5-F8A7042CAF55}" dt="2020-04-24T20:16:02.482" v="2256" actId="20577"/>
        <pc:sldMkLst>
          <pc:docMk/>
          <pc:sldMk cId="401998359" sldId="368"/>
        </pc:sldMkLst>
        <pc:spChg chg="mod">
          <ac:chgData name="Lupe Marin" userId="S::lmarin@goladderup.org::250a9fa7-3589-4c8b-bcc3-ffc9df17a983" providerId="AD" clId="Web-{E1D52A15-471B-2262-F8D5-F8A7042CAF55}" dt="2020-04-24T19:02:14.548" v="1811" actId="20577"/>
          <ac:spMkLst>
            <pc:docMk/>
            <pc:sldMk cId="401998359" sldId="368"/>
            <ac:spMk id="2" creationId="{86E94D2F-9C7B-4AAF-ACE2-40E8FD27272D}"/>
          </ac:spMkLst>
        </pc:spChg>
        <pc:spChg chg="mod">
          <ac:chgData name="Lupe Marin" userId="S::lmarin@goladderup.org::250a9fa7-3589-4c8b-bcc3-ffc9df17a983" providerId="AD" clId="Web-{E1D52A15-471B-2262-F8D5-F8A7042CAF55}" dt="2020-04-24T20:16:02.482" v="2256" actId="20577"/>
          <ac:spMkLst>
            <pc:docMk/>
            <pc:sldMk cId="401998359" sldId="368"/>
            <ac:spMk id="3" creationId="{EA3115BB-C711-4C75-A620-20A59AD0C45B}"/>
          </ac:spMkLst>
        </pc:spChg>
      </pc:sldChg>
    </pc:docChg>
  </pc:docChgLst>
  <pc:docChgLst>
    <pc:chgData name="Carly Oishi" userId="S::coishi@goladderup.org::77c1515a-f379-4202-8ec8-a89affabff92" providerId="AD" clId="Web-{E54B81BD-71FC-48A5-174F-12953727BDDD}"/>
    <pc:docChg chg="modSld">
      <pc:chgData name="Carly Oishi" userId="S::coishi@goladderup.org::77c1515a-f379-4202-8ec8-a89affabff92" providerId="AD" clId="Web-{E54B81BD-71FC-48A5-174F-12953727BDDD}" dt="2020-06-16T15:11:22.213" v="109" actId="20577"/>
      <pc:docMkLst>
        <pc:docMk/>
      </pc:docMkLst>
      <pc:sldChg chg="delSp">
        <pc:chgData name="Carly Oishi" userId="S::coishi@goladderup.org::77c1515a-f379-4202-8ec8-a89affabff92" providerId="AD" clId="Web-{E54B81BD-71FC-48A5-174F-12953727BDDD}" dt="2020-06-16T15:05:23.038" v="0"/>
        <pc:sldMkLst>
          <pc:docMk/>
          <pc:sldMk cId="3451078609" sldId="257"/>
        </pc:sldMkLst>
        <pc:spChg chg="del">
          <ac:chgData name="Carly Oishi" userId="S::coishi@goladderup.org::77c1515a-f379-4202-8ec8-a89affabff92" providerId="AD" clId="Web-{E54B81BD-71FC-48A5-174F-12953727BDDD}" dt="2020-06-16T15:05:23.038" v="0"/>
          <ac:spMkLst>
            <pc:docMk/>
            <pc:sldMk cId="3451078609" sldId="257"/>
            <ac:spMk id="4" creationId="{00000000-0000-0000-0000-000000000000}"/>
          </ac:spMkLst>
        </pc:spChg>
      </pc:sldChg>
      <pc:sldChg chg="modSp">
        <pc:chgData name="Carly Oishi" userId="S::coishi@goladderup.org::77c1515a-f379-4202-8ec8-a89affabff92" providerId="AD" clId="Web-{E54B81BD-71FC-48A5-174F-12953727BDDD}" dt="2020-06-16T15:06:40.415" v="34" actId="20577"/>
        <pc:sldMkLst>
          <pc:docMk/>
          <pc:sldMk cId="1227239331" sldId="260"/>
        </pc:sldMkLst>
        <pc:spChg chg="mod">
          <ac:chgData name="Carly Oishi" userId="S::coishi@goladderup.org::77c1515a-f379-4202-8ec8-a89affabff92" providerId="AD" clId="Web-{E54B81BD-71FC-48A5-174F-12953727BDDD}" dt="2020-06-16T15:06:40.415" v="34" actId="20577"/>
          <ac:spMkLst>
            <pc:docMk/>
            <pc:sldMk cId="1227239331" sldId="260"/>
            <ac:spMk id="2" creationId="{00000000-0000-0000-0000-000000000000}"/>
          </ac:spMkLst>
        </pc:spChg>
      </pc:sldChg>
      <pc:sldChg chg="modSp">
        <pc:chgData name="Carly Oishi" userId="S::coishi@goladderup.org::77c1515a-f379-4202-8ec8-a89affabff92" providerId="AD" clId="Web-{E54B81BD-71FC-48A5-174F-12953727BDDD}" dt="2020-06-16T15:07:38.446" v="66" actId="20577"/>
        <pc:sldMkLst>
          <pc:docMk/>
          <pc:sldMk cId="254285481" sldId="265"/>
        </pc:sldMkLst>
        <pc:spChg chg="mod">
          <ac:chgData name="Carly Oishi" userId="S::coishi@goladderup.org::77c1515a-f379-4202-8ec8-a89affabff92" providerId="AD" clId="Web-{E54B81BD-71FC-48A5-174F-12953727BDDD}" dt="2020-06-16T15:07:38.446" v="66" actId="20577"/>
          <ac:spMkLst>
            <pc:docMk/>
            <pc:sldMk cId="254285481" sldId="265"/>
            <ac:spMk id="3" creationId="{00000000-0000-0000-0000-000000000000}"/>
          </ac:spMkLst>
        </pc:spChg>
      </pc:sldChg>
      <pc:sldChg chg="modSp">
        <pc:chgData name="Carly Oishi" userId="S::coishi@goladderup.org::77c1515a-f379-4202-8ec8-a89affabff92" providerId="AD" clId="Web-{E54B81BD-71FC-48A5-174F-12953727BDDD}" dt="2020-06-16T15:09:06.915" v="100" actId="20577"/>
        <pc:sldMkLst>
          <pc:docMk/>
          <pc:sldMk cId="1334560905" sldId="350"/>
        </pc:sldMkLst>
        <pc:spChg chg="mod">
          <ac:chgData name="Carly Oishi" userId="S::coishi@goladderup.org::77c1515a-f379-4202-8ec8-a89affabff92" providerId="AD" clId="Web-{E54B81BD-71FC-48A5-174F-12953727BDDD}" dt="2020-06-16T15:09:06.915" v="100" actId="20577"/>
          <ac:spMkLst>
            <pc:docMk/>
            <pc:sldMk cId="1334560905" sldId="350"/>
            <ac:spMk id="6" creationId="{00000000-0000-0000-0000-000000000000}"/>
          </ac:spMkLst>
        </pc:spChg>
      </pc:sldChg>
      <pc:sldChg chg="modSp">
        <pc:chgData name="Carly Oishi" userId="S::coishi@goladderup.org::77c1515a-f379-4202-8ec8-a89affabff92" providerId="AD" clId="Web-{E54B81BD-71FC-48A5-174F-12953727BDDD}" dt="2020-06-16T15:06:05.148" v="29" actId="20577"/>
        <pc:sldMkLst>
          <pc:docMk/>
          <pc:sldMk cId="311196737" sldId="359"/>
        </pc:sldMkLst>
        <pc:spChg chg="mod">
          <ac:chgData name="Carly Oishi" userId="S::coishi@goladderup.org::77c1515a-f379-4202-8ec8-a89affabff92" providerId="AD" clId="Web-{E54B81BD-71FC-48A5-174F-12953727BDDD}" dt="2020-06-16T15:06:05.148" v="29" actId="20577"/>
          <ac:spMkLst>
            <pc:docMk/>
            <pc:sldMk cId="311196737" sldId="359"/>
            <ac:spMk id="4" creationId="{4610FFBF-2A27-4151-808B-4FF33B132474}"/>
          </ac:spMkLst>
        </pc:spChg>
      </pc:sldChg>
      <pc:sldChg chg="modSp">
        <pc:chgData name="Carly Oishi" userId="S::coishi@goladderup.org::77c1515a-f379-4202-8ec8-a89affabff92" providerId="AD" clId="Web-{E54B81BD-71FC-48A5-174F-12953727BDDD}" dt="2020-06-16T15:08:32.790" v="90" actId="20577"/>
        <pc:sldMkLst>
          <pc:docMk/>
          <pc:sldMk cId="3046088450" sldId="363"/>
        </pc:sldMkLst>
        <pc:spChg chg="mod">
          <ac:chgData name="Carly Oishi" userId="S::coishi@goladderup.org::77c1515a-f379-4202-8ec8-a89affabff92" providerId="AD" clId="Web-{E54B81BD-71FC-48A5-174F-12953727BDDD}" dt="2020-06-16T15:08:32.790" v="90" actId="20577"/>
          <ac:spMkLst>
            <pc:docMk/>
            <pc:sldMk cId="3046088450" sldId="363"/>
            <ac:spMk id="5" creationId="{FC83FDCE-A64D-40DF-A0BB-F144057E9DE3}"/>
          </ac:spMkLst>
        </pc:spChg>
      </pc:sldChg>
      <pc:sldChg chg="modSp">
        <pc:chgData name="Carly Oishi" userId="S::coishi@goladderup.org::77c1515a-f379-4202-8ec8-a89affabff92" providerId="AD" clId="Web-{E54B81BD-71FC-48A5-174F-12953727BDDD}" dt="2020-06-16T15:07:05.273" v="41" actId="20577"/>
        <pc:sldMkLst>
          <pc:docMk/>
          <pc:sldMk cId="3882853326" sldId="366"/>
        </pc:sldMkLst>
        <pc:spChg chg="mod">
          <ac:chgData name="Carly Oishi" userId="S::coishi@goladderup.org::77c1515a-f379-4202-8ec8-a89affabff92" providerId="AD" clId="Web-{E54B81BD-71FC-48A5-174F-12953727BDDD}" dt="2020-06-16T15:07:05.273" v="41" actId="20577"/>
          <ac:spMkLst>
            <pc:docMk/>
            <pc:sldMk cId="3882853326" sldId="366"/>
            <ac:spMk id="3" creationId="{BDF44EA7-043C-4109-BC57-7D01976DB25D}"/>
          </ac:spMkLst>
        </pc:spChg>
      </pc:sldChg>
      <pc:sldChg chg="modSp">
        <pc:chgData name="Carly Oishi" userId="S::coishi@goladderup.org::77c1515a-f379-4202-8ec8-a89affabff92" providerId="AD" clId="Web-{E54B81BD-71FC-48A5-174F-12953727BDDD}" dt="2020-06-16T15:11:22.213" v="108" actId="20577"/>
        <pc:sldMkLst>
          <pc:docMk/>
          <pc:sldMk cId="401998359" sldId="368"/>
        </pc:sldMkLst>
        <pc:spChg chg="mod">
          <ac:chgData name="Carly Oishi" userId="S::coishi@goladderup.org::77c1515a-f379-4202-8ec8-a89affabff92" providerId="AD" clId="Web-{E54B81BD-71FC-48A5-174F-12953727BDDD}" dt="2020-06-16T15:11:22.213" v="108" actId="20577"/>
          <ac:spMkLst>
            <pc:docMk/>
            <pc:sldMk cId="401998359" sldId="368"/>
            <ac:spMk id="3" creationId="{EA3115BB-C711-4C75-A620-20A59AD0C45B}"/>
          </ac:spMkLst>
        </pc:spChg>
      </pc:sldChg>
    </pc:docChg>
  </pc:docChgLst>
  <pc:docChgLst>
    <pc:chgData name="Lupe Marin" userId="S::lmarin@goladderup.org::250a9fa7-3589-4c8b-bcc3-ffc9df17a983" providerId="AD" clId="Web-{D610D277-62DC-4B97-8F7A-802F00583E28}"/>
    <pc:docChg chg="addSld delSld">
      <pc:chgData name="Lupe Marin" userId="S::lmarin@goladderup.org::250a9fa7-3589-4c8b-bcc3-ffc9df17a983" providerId="AD" clId="Web-{D610D277-62DC-4B97-8F7A-802F00583E28}" dt="2020-04-22T18:01:24.568" v="61"/>
      <pc:docMkLst>
        <pc:docMk/>
      </pc:docMkLst>
      <pc:sldChg chg="del">
        <pc:chgData name="Lupe Marin" userId="S::lmarin@goladderup.org::250a9fa7-3589-4c8b-bcc3-ffc9df17a983" providerId="AD" clId="Web-{D610D277-62DC-4B97-8F7A-802F00583E28}" dt="2020-04-22T17:34:14.418" v="0"/>
        <pc:sldMkLst>
          <pc:docMk/>
          <pc:sldMk cId="2226768603" sldId="263"/>
        </pc:sldMkLst>
      </pc:sldChg>
      <pc:sldChg chg="del">
        <pc:chgData name="Lupe Marin" userId="S::lmarin@goladderup.org::250a9fa7-3589-4c8b-bcc3-ffc9df17a983" providerId="AD" clId="Web-{D610D277-62DC-4B97-8F7A-802F00583E28}" dt="2020-04-22T17:59:41.255" v="2"/>
        <pc:sldMkLst>
          <pc:docMk/>
          <pc:sldMk cId="4039982143" sldId="268"/>
        </pc:sldMkLst>
      </pc:sldChg>
      <pc:sldChg chg="del">
        <pc:chgData name="Lupe Marin" userId="S::lmarin@goladderup.org::250a9fa7-3589-4c8b-bcc3-ffc9df17a983" providerId="AD" clId="Web-{D610D277-62DC-4B97-8F7A-802F00583E28}" dt="2020-04-22T17:59:47.677" v="3"/>
        <pc:sldMkLst>
          <pc:docMk/>
          <pc:sldMk cId="1127251517" sldId="269"/>
        </pc:sldMkLst>
      </pc:sldChg>
      <pc:sldChg chg="del">
        <pc:chgData name="Lupe Marin" userId="S::lmarin@goladderup.org::250a9fa7-3589-4c8b-bcc3-ffc9df17a983" providerId="AD" clId="Web-{D610D277-62DC-4B97-8F7A-802F00583E28}" dt="2020-04-22T17:59:50.270" v="5"/>
        <pc:sldMkLst>
          <pc:docMk/>
          <pc:sldMk cId="446535610" sldId="270"/>
        </pc:sldMkLst>
      </pc:sldChg>
      <pc:sldChg chg="del">
        <pc:chgData name="Lupe Marin" userId="S::lmarin@goladderup.org::250a9fa7-3589-4c8b-bcc3-ffc9df17a983" providerId="AD" clId="Web-{D610D277-62DC-4B97-8F7A-802F00583E28}" dt="2020-04-22T18:00:06.193" v="15"/>
        <pc:sldMkLst>
          <pc:docMk/>
          <pc:sldMk cId="2121879234" sldId="278"/>
        </pc:sldMkLst>
      </pc:sldChg>
      <pc:sldChg chg="del">
        <pc:chgData name="Lupe Marin" userId="S::lmarin@goladderup.org::250a9fa7-3589-4c8b-bcc3-ffc9df17a983" providerId="AD" clId="Web-{D610D277-62DC-4B97-8F7A-802F00583E28}" dt="2020-04-22T18:00:07.349" v="16"/>
        <pc:sldMkLst>
          <pc:docMk/>
          <pc:sldMk cId="4216901736" sldId="279"/>
        </pc:sldMkLst>
      </pc:sldChg>
      <pc:sldChg chg="del">
        <pc:chgData name="Lupe Marin" userId="S::lmarin@goladderup.org::250a9fa7-3589-4c8b-bcc3-ffc9df17a983" providerId="AD" clId="Web-{D610D277-62DC-4B97-8F7A-802F00583E28}" dt="2020-04-22T18:00:08.786" v="17"/>
        <pc:sldMkLst>
          <pc:docMk/>
          <pc:sldMk cId="348830508" sldId="280"/>
        </pc:sldMkLst>
      </pc:sldChg>
      <pc:sldChg chg="del">
        <pc:chgData name="Lupe Marin" userId="S::lmarin@goladderup.org::250a9fa7-3589-4c8b-bcc3-ffc9df17a983" providerId="AD" clId="Web-{D610D277-62DC-4B97-8F7A-802F00583E28}" dt="2020-04-22T18:00:09.739" v="18"/>
        <pc:sldMkLst>
          <pc:docMk/>
          <pc:sldMk cId="1123142930" sldId="281"/>
        </pc:sldMkLst>
      </pc:sldChg>
      <pc:sldChg chg="del">
        <pc:chgData name="Lupe Marin" userId="S::lmarin@goladderup.org::250a9fa7-3589-4c8b-bcc3-ffc9df17a983" providerId="AD" clId="Web-{D610D277-62DC-4B97-8F7A-802F00583E28}" dt="2020-04-22T18:00:10.583" v="19"/>
        <pc:sldMkLst>
          <pc:docMk/>
          <pc:sldMk cId="3973668026" sldId="282"/>
        </pc:sldMkLst>
      </pc:sldChg>
      <pc:sldChg chg="del">
        <pc:chgData name="Lupe Marin" userId="S::lmarin@goladderup.org::250a9fa7-3589-4c8b-bcc3-ffc9df17a983" providerId="AD" clId="Web-{D610D277-62DC-4B97-8F7A-802F00583E28}" dt="2020-04-22T18:00:12.224" v="20"/>
        <pc:sldMkLst>
          <pc:docMk/>
          <pc:sldMk cId="1508949183" sldId="283"/>
        </pc:sldMkLst>
      </pc:sldChg>
      <pc:sldChg chg="del">
        <pc:chgData name="Lupe Marin" userId="S::lmarin@goladderup.org::250a9fa7-3589-4c8b-bcc3-ffc9df17a983" providerId="AD" clId="Web-{D610D277-62DC-4B97-8F7A-802F00583E28}" dt="2020-04-22T17:59:55.067" v="9"/>
        <pc:sldMkLst>
          <pc:docMk/>
          <pc:sldMk cId="412889224" sldId="284"/>
        </pc:sldMkLst>
      </pc:sldChg>
      <pc:sldChg chg="del">
        <pc:chgData name="Lupe Marin" userId="S::lmarin@goladderup.org::250a9fa7-3589-4c8b-bcc3-ffc9df17a983" providerId="AD" clId="Web-{D610D277-62DC-4B97-8F7A-802F00583E28}" dt="2020-04-22T17:59:56.271" v="10"/>
        <pc:sldMkLst>
          <pc:docMk/>
          <pc:sldMk cId="740076411" sldId="286"/>
        </pc:sldMkLst>
      </pc:sldChg>
      <pc:sldChg chg="del">
        <pc:chgData name="Lupe Marin" userId="S::lmarin@goladderup.org::250a9fa7-3589-4c8b-bcc3-ffc9df17a983" providerId="AD" clId="Web-{D610D277-62DC-4B97-8F7A-802F00583E28}" dt="2020-04-22T17:59:52.958" v="8"/>
        <pc:sldMkLst>
          <pc:docMk/>
          <pc:sldMk cId="2657336230" sldId="287"/>
        </pc:sldMkLst>
      </pc:sldChg>
      <pc:sldChg chg="del">
        <pc:chgData name="Lupe Marin" userId="S::lmarin@goladderup.org::250a9fa7-3589-4c8b-bcc3-ffc9df17a983" providerId="AD" clId="Web-{D610D277-62DC-4B97-8F7A-802F00583E28}" dt="2020-04-22T17:59:57.724" v="11"/>
        <pc:sldMkLst>
          <pc:docMk/>
          <pc:sldMk cId="3010839880" sldId="289"/>
        </pc:sldMkLst>
      </pc:sldChg>
      <pc:sldChg chg="del">
        <pc:chgData name="Lupe Marin" userId="S::lmarin@goladderup.org::250a9fa7-3589-4c8b-bcc3-ffc9df17a983" providerId="AD" clId="Web-{D610D277-62DC-4B97-8F7A-802F00583E28}" dt="2020-04-22T17:59:51.489" v="6"/>
        <pc:sldMkLst>
          <pc:docMk/>
          <pc:sldMk cId="368248114" sldId="290"/>
        </pc:sldMkLst>
      </pc:sldChg>
      <pc:sldChg chg="del">
        <pc:chgData name="Lupe Marin" userId="S::lmarin@goladderup.org::250a9fa7-3589-4c8b-bcc3-ffc9df17a983" providerId="AD" clId="Web-{D610D277-62DC-4B97-8F7A-802F00583E28}" dt="2020-04-22T17:59:52.489" v="7"/>
        <pc:sldMkLst>
          <pc:docMk/>
          <pc:sldMk cId="2146837498" sldId="291"/>
        </pc:sldMkLst>
      </pc:sldChg>
      <pc:sldChg chg="del">
        <pc:chgData name="Lupe Marin" userId="S::lmarin@goladderup.org::250a9fa7-3589-4c8b-bcc3-ffc9df17a983" providerId="AD" clId="Web-{D610D277-62DC-4B97-8F7A-802F00583E28}" dt="2020-04-22T17:59:58.958" v="12"/>
        <pc:sldMkLst>
          <pc:docMk/>
          <pc:sldMk cId="2444999950" sldId="292"/>
        </pc:sldMkLst>
      </pc:sldChg>
      <pc:sldChg chg="del">
        <pc:chgData name="Lupe Marin" userId="S::lmarin@goladderup.org::250a9fa7-3589-4c8b-bcc3-ffc9df17a983" providerId="AD" clId="Web-{D610D277-62DC-4B97-8F7A-802F00583E28}" dt="2020-04-22T18:00:04.427" v="14"/>
        <pc:sldMkLst>
          <pc:docMk/>
          <pc:sldMk cId="1691975047" sldId="293"/>
        </pc:sldMkLst>
      </pc:sldChg>
      <pc:sldChg chg="del">
        <pc:chgData name="Lupe Marin" userId="S::lmarin@goladderup.org::250a9fa7-3589-4c8b-bcc3-ffc9df17a983" providerId="AD" clId="Web-{D610D277-62DC-4B97-8F7A-802F00583E28}" dt="2020-04-22T18:00:13.302" v="21"/>
        <pc:sldMkLst>
          <pc:docMk/>
          <pc:sldMk cId="1289252821" sldId="295"/>
        </pc:sldMkLst>
      </pc:sldChg>
      <pc:sldChg chg="del">
        <pc:chgData name="Lupe Marin" userId="S::lmarin@goladderup.org::250a9fa7-3589-4c8b-bcc3-ffc9df17a983" providerId="AD" clId="Web-{D610D277-62DC-4B97-8F7A-802F00583E28}" dt="2020-04-22T18:00:14.193" v="22"/>
        <pc:sldMkLst>
          <pc:docMk/>
          <pc:sldMk cId="3756825303" sldId="297"/>
        </pc:sldMkLst>
      </pc:sldChg>
      <pc:sldChg chg="del">
        <pc:chgData name="Lupe Marin" userId="S::lmarin@goladderup.org::250a9fa7-3589-4c8b-bcc3-ffc9df17a983" providerId="AD" clId="Web-{D610D277-62DC-4B97-8F7A-802F00583E28}" dt="2020-04-22T18:00:15.146" v="23"/>
        <pc:sldMkLst>
          <pc:docMk/>
          <pc:sldMk cId="2320590146" sldId="298"/>
        </pc:sldMkLst>
      </pc:sldChg>
      <pc:sldChg chg="del">
        <pc:chgData name="Lupe Marin" userId="S::lmarin@goladderup.org::250a9fa7-3589-4c8b-bcc3-ffc9df17a983" providerId="AD" clId="Web-{D610D277-62DC-4B97-8F7A-802F00583E28}" dt="2020-04-22T18:00:15.864" v="24"/>
        <pc:sldMkLst>
          <pc:docMk/>
          <pc:sldMk cId="3710481766" sldId="299"/>
        </pc:sldMkLst>
      </pc:sldChg>
      <pc:sldChg chg="del">
        <pc:chgData name="Lupe Marin" userId="S::lmarin@goladderup.org::250a9fa7-3589-4c8b-bcc3-ffc9df17a983" providerId="AD" clId="Web-{D610D277-62DC-4B97-8F7A-802F00583E28}" dt="2020-04-22T18:00:16.739" v="25"/>
        <pc:sldMkLst>
          <pc:docMk/>
          <pc:sldMk cId="1395056199" sldId="300"/>
        </pc:sldMkLst>
      </pc:sldChg>
      <pc:sldChg chg="del">
        <pc:chgData name="Lupe Marin" userId="S::lmarin@goladderup.org::250a9fa7-3589-4c8b-bcc3-ffc9df17a983" providerId="AD" clId="Web-{D610D277-62DC-4B97-8F7A-802F00583E28}" dt="2020-04-22T18:00:17.536" v="26"/>
        <pc:sldMkLst>
          <pc:docMk/>
          <pc:sldMk cId="2711412193" sldId="301"/>
        </pc:sldMkLst>
      </pc:sldChg>
      <pc:sldChg chg="del">
        <pc:chgData name="Lupe Marin" userId="S::lmarin@goladderup.org::250a9fa7-3589-4c8b-bcc3-ffc9df17a983" providerId="AD" clId="Web-{D610D277-62DC-4B97-8F7A-802F00583E28}" dt="2020-04-22T18:00:19.958" v="27"/>
        <pc:sldMkLst>
          <pc:docMk/>
          <pc:sldMk cId="1019698472" sldId="302"/>
        </pc:sldMkLst>
      </pc:sldChg>
      <pc:sldChg chg="del">
        <pc:chgData name="Lupe Marin" userId="S::lmarin@goladderup.org::250a9fa7-3589-4c8b-bcc3-ffc9df17a983" providerId="AD" clId="Web-{D610D277-62DC-4B97-8F7A-802F00583E28}" dt="2020-04-22T18:00:22.802" v="28"/>
        <pc:sldMkLst>
          <pc:docMk/>
          <pc:sldMk cId="1738516451" sldId="303"/>
        </pc:sldMkLst>
      </pc:sldChg>
      <pc:sldChg chg="del">
        <pc:chgData name="Lupe Marin" userId="S::lmarin@goladderup.org::250a9fa7-3589-4c8b-bcc3-ffc9df17a983" providerId="AD" clId="Web-{D610D277-62DC-4B97-8F7A-802F00583E28}" dt="2020-04-22T18:00:25.130" v="29"/>
        <pc:sldMkLst>
          <pc:docMk/>
          <pc:sldMk cId="3342199170" sldId="304"/>
        </pc:sldMkLst>
      </pc:sldChg>
      <pc:sldChg chg="del">
        <pc:chgData name="Lupe Marin" userId="S::lmarin@goladderup.org::250a9fa7-3589-4c8b-bcc3-ffc9df17a983" providerId="AD" clId="Web-{D610D277-62DC-4B97-8F7A-802F00583E28}" dt="2020-04-22T18:00:25.802" v="30"/>
        <pc:sldMkLst>
          <pc:docMk/>
          <pc:sldMk cId="861676650" sldId="305"/>
        </pc:sldMkLst>
      </pc:sldChg>
      <pc:sldChg chg="del">
        <pc:chgData name="Lupe Marin" userId="S::lmarin@goladderup.org::250a9fa7-3589-4c8b-bcc3-ffc9df17a983" providerId="AD" clId="Web-{D610D277-62DC-4B97-8F7A-802F00583E28}" dt="2020-04-22T18:00:26.880" v="31"/>
        <pc:sldMkLst>
          <pc:docMk/>
          <pc:sldMk cId="1360237805" sldId="306"/>
        </pc:sldMkLst>
      </pc:sldChg>
      <pc:sldChg chg="del">
        <pc:chgData name="Lupe Marin" userId="S::lmarin@goladderup.org::250a9fa7-3589-4c8b-bcc3-ffc9df17a983" providerId="AD" clId="Web-{D610D277-62DC-4B97-8F7A-802F00583E28}" dt="2020-04-22T18:00:29.646" v="32"/>
        <pc:sldMkLst>
          <pc:docMk/>
          <pc:sldMk cId="535934385" sldId="307"/>
        </pc:sldMkLst>
      </pc:sldChg>
      <pc:sldChg chg="del">
        <pc:chgData name="Lupe Marin" userId="S::lmarin@goladderup.org::250a9fa7-3589-4c8b-bcc3-ffc9df17a983" providerId="AD" clId="Web-{D610D277-62DC-4B97-8F7A-802F00583E28}" dt="2020-04-22T18:00:30.333" v="33"/>
        <pc:sldMkLst>
          <pc:docMk/>
          <pc:sldMk cId="2438520237" sldId="308"/>
        </pc:sldMkLst>
      </pc:sldChg>
      <pc:sldChg chg="del">
        <pc:chgData name="Lupe Marin" userId="S::lmarin@goladderup.org::250a9fa7-3589-4c8b-bcc3-ffc9df17a983" providerId="AD" clId="Web-{D610D277-62DC-4B97-8F7A-802F00583E28}" dt="2020-04-22T18:00:33.036" v="34"/>
        <pc:sldMkLst>
          <pc:docMk/>
          <pc:sldMk cId="2396951766" sldId="309"/>
        </pc:sldMkLst>
      </pc:sldChg>
      <pc:sldChg chg="del">
        <pc:chgData name="Lupe Marin" userId="S::lmarin@goladderup.org::250a9fa7-3589-4c8b-bcc3-ffc9df17a983" providerId="AD" clId="Web-{D610D277-62DC-4B97-8F7A-802F00583E28}" dt="2020-04-22T18:00:34.083" v="35"/>
        <pc:sldMkLst>
          <pc:docMk/>
          <pc:sldMk cId="1677511001" sldId="310"/>
        </pc:sldMkLst>
      </pc:sldChg>
      <pc:sldChg chg="del">
        <pc:chgData name="Lupe Marin" userId="S::lmarin@goladderup.org::250a9fa7-3589-4c8b-bcc3-ffc9df17a983" providerId="AD" clId="Web-{D610D277-62DC-4B97-8F7A-802F00583E28}" dt="2020-04-22T18:00:37.974" v="40"/>
        <pc:sldMkLst>
          <pc:docMk/>
          <pc:sldMk cId="1100696892" sldId="311"/>
        </pc:sldMkLst>
      </pc:sldChg>
      <pc:sldChg chg="del">
        <pc:chgData name="Lupe Marin" userId="S::lmarin@goladderup.org::250a9fa7-3589-4c8b-bcc3-ffc9df17a983" providerId="AD" clId="Web-{D610D277-62DC-4B97-8F7A-802F00583E28}" dt="2020-04-22T18:00:40.740" v="43"/>
        <pc:sldMkLst>
          <pc:docMk/>
          <pc:sldMk cId="2262430809" sldId="312"/>
        </pc:sldMkLst>
      </pc:sldChg>
      <pc:sldChg chg="del">
        <pc:chgData name="Lupe Marin" userId="S::lmarin@goladderup.org::250a9fa7-3589-4c8b-bcc3-ffc9df17a983" providerId="AD" clId="Web-{D610D277-62DC-4B97-8F7A-802F00583E28}" dt="2020-04-22T18:00:38.786" v="41"/>
        <pc:sldMkLst>
          <pc:docMk/>
          <pc:sldMk cId="4033669463" sldId="313"/>
        </pc:sldMkLst>
      </pc:sldChg>
      <pc:sldChg chg="del">
        <pc:chgData name="Lupe Marin" userId="S::lmarin@goladderup.org::250a9fa7-3589-4c8b-bcc3-ffc9df17a983" providerId="AD" clId="Web-{D610D277-62DC-4B97-8F7A-802F00583E28}" dt="2020-04-22T18:00:41.177" v="44"/>
        <pc:sldMkLst>
          <pc:docMk/>
          <pc:sldMk cId="968076908" sldId="314"/>
        </pc:sldMkLst>
      </pc:sldChg>
      <pc:sldChg chg="del">
        <pc:chgData name="Lupe Marin" userId="S::lmarin@goladderup.org::250a9fa7-3589-4c8b-bcc3-ffc9df17a983" providerId="AD" clId="Web-{D610D277-62DC-4B97-8F7A-802F00583E28}" dt="2020-04-22T18:00:44.490" v="48"/>
        <pc:sldMkLst>
          <pc:docMk/>
          <pc:sldMk cId="1713933726" sldId="315"/>
        </pc:sldMkLst>
      </pc:sldChg>
      <pc:sldChg chg="add del">
        <pc:chgData name="Lupe Marin" userId="S::lmarin@goladderup.org::250a9fa7-3589-4c8b-bcc3-ffc9df17a983" providerId="AD" clId="Web-{D610D277-62DC-4B97-8F7A-802F00583E28}" dt="2020-04-22T18:00:53.833" v="52"/>
        <pc:sldMkLst>
          <pc:docMk/>
          <pc:sldMk cId="2461212858" sldId="316"/>
        </pc:sldMkLst>
      </pc:sldChg>
      <pc:sldChg chg="del">
        <pc:chgData name="Lupe Marin" userId="S::lmarin@goladderup.org::250a9fa7-3589-4c8b-bcc3-ffc9df17a983" providerId="AD" clId="Web-{D610D277-62DC-4B97-8F7A-802F00583E28}" dt="2020-04-22T18:00:42.224" v="45"/>
        <pc:sldMkLst>
          <pc:docMk/>
          <pc:sldMk cId="2270539568" sldId="317"/>
        </pc:sldMkLst>
      </pc:sldChg>
      <pc:sldChg chg="add del">
        <pc:chgData name="Lupe Marin" userId="S::lmarin@goladderup.org::250a9fa7-3589-4c8b-bcc3-ffc9df17a983" providerId="AD" clId="Web-{D610D277-62DC-4B97-8F7A-802F00583E28}" dt="2020-04-22T18:00:56.755" v="53"/>
        <pc:sldMkLst>
          <pc:docMk/>
          <pc:sldMk cId="307220096" sldId="318"/>
        </pc:sldMkLst>
      </pc:sldChg>
      <pc:sldChg chg="del">
        <pc:chgData name="Lupe Marin" userId="S::lmarin@goladderup.org::250a9fa7-3589-4c8b-bcc3-ffc9df17a983" providerId="AD" clId="Web-{D610D277-62DC-4B97-8F7A-802F00583E28}" dt="2020-04-22T18:01:11.552" v="54"/>
        <pc:sldMkLst>
          <pc:docMk/>
          <pc:sldMk cId="3929685699" sldId="323"/>
        </pc:sldMkLst>
      </pc:sldChg>
      <pc:sldChg chg="del">
        <pc:chgData name="Lupe Marin" userId="S::lmarin@goladderup.org::250a9fa7-3589-4c8b-bcc3-ffc9df17a983" providerId="AD" clId="Web-{D610D277-62DC-4B97-8F7A-802F00583E28}" dt="2020-04-22T18:01:12.943" v="55"/>
        <pc:sldMkLst>
          <pc:docMk/>
          <pc:sldMk cId="195096242" sldId="324"/>
        </pc:sldMkLst>
      </pc:sldChg>
      <pc:sldChg chg="del">
        <pc:chgData name="Lupe Marin" userId="S::lmarin@goladderup.org::250a9fa7-3589-4c8b-bcc3-ffc9df17a983" providerId="AD" clId="Web-{D610D277-62DC-4B97-8F7A-802F00583E28}" dt="2020-04-22T17:59:40.083" v="1"/>
        <pc:sldMkLst>
          <pc:docMk/>
          <pc:sldMk cId="872410723" sldId="330"/>
        </pc:sldMkLst>
      </pc:sldChg>
      <pc:sldChg chg="del">
        <pc:chgData name="Lupe Marin" userId="S::lmarin@goladderup.org::250a9fa7-3589-4c8b-bcc3-ffc9df17a983" providerId="AD" clId="Web-{D610D277-62DC-4B97-8F7A-802F00583E28}" dt="2020-04-22T18:00:02.692" v="13"/>
        <pc:sldMkLst>
          <pc:docMk/>
          <pc:sldMk cId="1357215115" sldId="331"/>
        </pc:sldMkLst>
      </pc:sldChg>
      <pc:sldChg chg="del">
        <pc:chgData name="Lupe Marin" userId="S::lmarin@goladderup.org::250a9fa7-3589-4c8b-bcc3-ffc9df17a983" providerId="AD" clId="Web-{D610D277-62DC-4B97-8F7A-802F00583E28}" dt="2020-04-22T18:00:45.349" v="49"/>
        <pc:sldMkLst>
          <pc:docMk/>
          <pc:sldMk cId="196110003" sldId="332"/>
        </pc:sldMkLst>
      </pc:sldChg>
      <pc:sldChg chg="del">
        <pc:chgData name="Lupe Marin" userId="S::lmarin@goladderup.org::250a9fa7-3589-4c8b-bcc3-ffc9df17a983" providerId="AD" clId="Web-{D610D277-62DC-4B97-8F7A-802F00583E28}" dt="2020-04-22T18:01:14.177" v="56"/>
        <pc:sldMkLst>
          <pc:docMk/>
          <pc:sldMk cId="677222135" sldId="333"/>
        </pc:sldMkLst>
      </pc:sldChg>
      <pc:sldChg chg="del">
        <pc:chgData name="Lupe Marin" userId="S::lmarin@goladderup.org::250a9fa7-3589-4c8b-bcc3-ffc9df17a983" providerId="AD" clId="Web-{D610D277-62DC-4B97-8F7A-802F00583E28}" dt="2020-04-22T18:00:34.818" v="36"/>
        <pc:sldMkLst>
          <pc:docMk/>
          <pc:sldMk cId="1742437566" sldId="335"/>
        </pc:sldMkLst>
      </pc:sldChg>
      <pc:sldChg chg="del">
        <pc:chgData name="Lupe Marin" userId="S::lmarin@goladderup.org::250a9fa7-3589-4c8b-bcc3-ffc9df17a983" providerId="AD" clId="Web-{D610D277-62DC-4B97-8F7A-802F00583E28}" dt="2020-04-22T18:00:36.443" v="38"/>
        <pc:sldMkLst>
          <pc:docMk/>
          <pc:sldMk cId="1762939742" sldId="341"/>
        </pc:sldMkLst>
      </pc:sldChg>
      <pc:sldChg chg="del">
        <pc:chgData name="Lupe Marin" userId="S::lmarin@goladderup.org::250a9fa7-3589-4c8b-bcc3-ffc9df17a983" providerId="AD" clId="Web-{D610D277-62DC-4B97-8F7A-802F00583E28}" dt="2020-04-22T18:00:35.599" v="37"/>
        <pc:sldMkLst>
          <pc:docMk/>
          <pc:sldMk cId="1224441914" sldId="342"/>
        </pc:sldMkLst>
      </pc:sldChg>
      <pc:sldChg chg="del">
        <pc:chgData name="Lupe Marin" userId="S::lmarin@goladderup.org::250a9fa7-3589-4c8b-bcc3-ffc9df17a983" providerId="AD" clId="Web-{D610D277-62DC-4B97-8F7A-802F00583E28}" dt="2020-04-22T18:00:37.177" v="39"/>
        <pc:sldMkLst>
          <pc:docMk/>
          <pc:sldMk cId="550532290" sldId="343"/>
        </pc:sldMkLst>
      </pc:sldChg>
      <pc:sldChg chg="del">
        <pc:chgData name="Lupe Marin" userId="S::lmarin@goladderup.org::250a9fa7-3589-4c8b-bcc3-ffc9df17a983" providerId="AD" clId="Web-{D610D277-62DC-4B97-8F7A-802F00583E28}" dt="2020-04-22T18:01:18.193" v="57"/>
        <pc:sldMkLst>
          <pc:docMk/>
          <pc:sldMk cId="2735084644" sldId="344"/>
        </pc:sldMkLst>
      </pc:sldChg>
      <pc:sldChg chg="del">
        <pc:chgData name="Lupe Marin" userId="S::lmarin@goladderup.org::250a9fa7-3589-4c8b-bcc3-ffc9df17a983" providerId="AD" clId="Web-{D610D277-62DC-4B97-8F7A-802F00583E28}" dt="2020-04-22T18:01:19.193" v="58"/>
        <pc:sldMkLst>
          <pc:docMk/>
          <pc:sldMk cId="233285250" sldId="345"/>
        </pc:sldMkLst>
      </pc:sldChg>
      <pc:sldChg chg="del">
        <pc:chgData name="Lupe Marin" userId="S::lmarin@goladderup.org::250a9fa7-3589-4c8b-bcc3-ffc9df17a983" providerId="AD" clId="Web-{D610D277-62DC-4B97-8F7A-802F00583E28}" dt="2020-04-22T18:01:19.849" v="59"/>
        <pc:sldMkLst>
          <pc:docMk/>
          <pc:sldMk cId="3676634403" sldId="346"/>
        </pc:sldMkLst>
      </pc:sldChg>
      <pc:sldChg chg="del">
        <pc:chgData name="Lupe Marin" userId="S::lmarin@goladderup.org::250a9fa7-3589-4c8b-bcc3-ffc9df17a983" providerId="AD" clId="Web-{D610D277-62DC-4B97-8F7A-802F00583E28}" dt="2020-04-22T18:01:21.709" v="60"/>
        <pc:sldMkLst>
          <pc:docMk/>
          <pc:sldMk cId="4231945235" sldId="347"/>
        </pc:sldMkLst>
      </pc:sldChg>
      <pc:sldChg chg="del">
        <pc:chgData name="Lupe Marin" userId="S::lmarin@goladderup.org::250a9fa7-3589-4c8b-bcc3-ffc9df17a983" providerId="AD" clId="Web-{D610D277-62DC-4B97-8F7A-802F00583E28}" dt="2020-04-22T18:00:42.880" v="46"/>
        <pc:sldMkLst>
          <pc:docMk/>
          <pc:sldMk cId="279564376" sldId="351"/>
        </pc:sldMkLst>
      </pc:sldChg>
      <pc:sldChg chg="del">
        <pc:chgData name="Lupe Marin" userId="S::lmarin@goladderup.org::250a9fa7-3589-4c8b-bcc3-ffc9df17a983" providerId="AD" clId="Web-{D610D277-62DC-4B97-8F7A-802F00583E28}" dt="2020-04-22T18:00:43.724" v="47"/>
        <pc:sldMkLst>
          <pc:docMk/>
          <pc:sldMk cId="934998477" sldId="352"/>
        </pc:sldMkLst>
      </pc:sldChg>
      <pc:sldChg chg="del">
        <pc:chgData name="Lupe Marin" userId="S::lmarin@goladderup.org::250a9fa7-3589-4c8b-bcc3-ffc9df17a983" providerId="AD" clId="Web-{D610D277-62DC-4B97-8F7A-802F00583E28}" dt="2020-04-22T17:59:49.114" v="4"/>
        <pc:sldMkLst>
          <pc:docMk/>
          <pc:sldMk cId="2299020204" sldId="354"/>
        </pc:sldMkLst>
      </pc:sldChg>
      <pc:sldChg chg="del">
        <pc:chgData name="Lupe Marin" userId="S::lmarin@goladderup.org::250a9fa7-3589-4c8b-bcc3-ffc9df17a983" providerId="AD" clId="Web-{D610D277-62DC-4B97-8F7A-802F00583E28}" dt="2020-04-22T18:00:39.568" v="42"/>
        <pc:sldMkLst>
          <pc:docMk/>
          <pc:sldMk cId="4067548679" sldId="356"/>
        </pc:sldMkLst>
      </pc:sldChg>
      <pc:sldChg chg="del">
        <pc:chgData name="Lupe Marin" userId="S::lmarin@goladderup.org::250a9fa7-3589-4c8b-bcc3-ffc9df17a983" providerId="AD" clId="Web-{D610D277-62DC-4B97-8F7A-802F00583E28}" dt="2020-04-22T18:01:24.568" v="61"/>
        <pc:sldMkLst>
          <pc:docMk/>
          <pc:sldMk cId="475651734" sldId="357"/>
        </pc:sldMkLst>
      </pc:sldChg>
    </pc:docChg>
  </pc:docChgLst>
  <pc:docChgLst>
    <pc:chgData name="Lupe Marin" userId="250a9fa7-3589-4c8b-bcc3-ffc9df17a983" providerId="ADAL" clId="{0CC68E49-E3D4-4562-9CF3-BE232E8ECFEC}"/>
    <pc:docChg chg="custSel addSld delSld modSld sldOrd">
      <pc:chgData name="Lupe Marin" userId="250a9fa7-3589-4c8b-bcc3-ffc9df17a983" providerId="ADAL" clId="{0CC68E49-E3D4-4562-9CF3-BE232E8ECFEC}" dt="2020-04-16T17:30:06.214" v="1078" actId="20577"/>
      <pc:docMkLst>
        <pc:docMk/>
      </pc:docMkLst>
      <pc:sldChg chg="del">
        <pc:chgData name="Lupe Marin" userId="250a9fa7-3589-4c8b-bcc3-ffc9df17a983" providerId="ADAL" clId="{0CC68E49-E3D4-4562-9CF3-BE232E8ECFEC}" dt="2020-04-16T17:14:04.987" v="58" actId="47"/>
        <pc:sldMkLst>
          <pc:docMk/>
          <pc:sldMk cId="1308554782" sldId="264"/>
        </pc:sldMkLst>
      </pc:sldChg>
      <pc:sldChg chg="ord">
        <pc:chgData name="Lupe Marin" userId="250a9fa7-3589-4c8b-bcc3-ffc9df17a983" providerId="ADAL" clId="{0CC68E49-E3D4-4562-9CF3-BE232E8ECFEC}" dt="2020-04-16T17:14:31.562" v="60"/>
        <pc:sldMkLst>
          <pc:docMk/>
          <pc:sldMk cId="3640757429" sldId="266"/>
        </pc:sldMkLst>
      </pc:sldChg>
      <pc:sldChg chg="modSp mod">
        <pc:chgData name="Lupe Marin" userId="250a9fa7-3589-4c8b-bcc3-ffc9df17a983" providerId="ADAL" clId="{0CC68E49-E3D4-4562-9CF3-BE232E8ECFEC}" dt="2020-04-16T17:17:26.894" v="213" actId="20577"/>
        <pc:sldMkLst>
          <pc:docMk/>
          <pc:sldMk cId="4039982143" sldId="268"/>
        </pc:sldMkLst>
        <pc:spChg chg="mod">
          <ac:chgData name="Lupe Marin" userId="250a9fa7-3589-4c8b-bcc3-ffc9df17a983" providerId="ADAL" clId="{0CC68E49-E3D4-4562-9CF3-BE232E8ECFEC}" dt="2020-04-16T17:17:26.894" v="213" actId="20577"/>
          <ac:spMkLst>
            <pc:docMk/>
            <pc:sldMk cId="4039982143" sldId="268"/>
            <ac:spMk id="3" creationId="{00000000-0000-0000-0000-000000000000}"/>
          </ac:spMkLst>
        </pc:spChg>
      </pc:sldChg>
      <pc:sldChg chg="del">
        <pc:chgData name="Lupe Marin" userId="250a9fa7-3589-4c8b-bcc3-ffc9df17a983" providerId="ADAL" clId="{0CC68E49-E3D4-4562-9CF3-BE232E8ECFEC}" dt="2020-04-16T17:14:51.620" v="61" actId="47"/>
        <pc:sldMkLst>
          <pc:docMk/>
          <pc:sldMk cId="3475177720" sldId="327"/>
        </pc:sldMkLst>
      </pc:sldChg>
      <pc:sldChg chg="del">
        <pc:chgData name="Lupe Marin" userId="250a9fa7-3589-4c8b-bcc3-ffc9df17a983" providerId="ADAL" clId="{0CC68E49-E3D4-4562-9CF3-BE232E8ECFEC}" dt="2020-04-16T17:14:51.620" v="61" actId="47"/>
        <pc:sldMkLst>
          <pc:docMk/>
          <pc:sldMk cId="232680733" sldId="328"/>
        </pc:sldMkLst>
      </pc:sldChg>
      <pc:sldChg chg="modSp mod">
        <pc:chgData name="Lupe Marin" userId="250a9fa7-3589-4c8b-bcc3-ffc9df17a983" providerId="ADAL" clId="{0CC68E49-E3D4-4562-9CF3-BE232E8ECFEC}" dt="2020-04-16T17:30:06.214" v="1078" actId="20577"/>
        <pc:sldMkLst>
          <pc:docMk/>
          <pc:sldMk cId="2299020204" sldId="354"/>
        </pc:sldMkLst>
        <pc:spChg chg="mod">
          <ac:chgData name="Lupe Marin" userId="250a9fa7-3589-4c8b-bcc3-ffc9df17a983" providerId="ADAL" clId="{0CC68E49-E3D4-4562-9CF3-BE232E8ECFEC}" dt="2020-04-16T17:30:06.214" v="1078" actId="20577"/>
          <ac:spMkLst>
            <pc:docMk/>
            <pc:sldMk cId="2299020204" sldId="354"/>
            <ac:spMk id="3" creationId="{00000000-0000-0000-0000-000000000000}"/>
          </ac:spMkLst>
        </pc:spChg>
      </pc:sldChg>
      <pc:sldChg chg="modSp mod">
        <pc:chgData name="Lupe Marin" userId="250a9fa7-3589-4c8b-bcc3-ffc9df17a983" providerId="ADAL" clId="{0CC68E49-E3D4-4562-9CF3-BE232E8ECFEC}" dt="2020-04-16T17:12:49.700" v="19" actId="20577"/>
        <pc:sldMkLst>
          <pc:docMk/>
          <pc:sldMk cId="311196737" sldId="359"/>
        </pc:sldMkLst>
        <pc:spChg chg="mod">
          <ac:chgData name="Lupe Marin" userId="250a9fa7-3589-4c8b-bcc3-ffc9df17a983" providerId="ADAL" clId="{0CC68E49-E3D4-4562-9CF3-BE232E8ECFEC}" dt="2020-04-16T17:12:49.700" v="19" actId="20577"/>
          <ac:spMkLst>
            <pc:docMk/>
            <pc:sldMk cId="311196737" sldId="359"/>
            <ac:spMk id="2" creationId="{7859CD46-D3C0-41DB-B8D5-C4B50BDB7CC0}"/>
          </ac:spMkLst>
        </pc:spChg>
      </pc:sldChg>
      <pc:sldChg chg="modSp mod">
        <pc:chgData name="Lupe Marin" userId="250a9fa7-3589-4c8b-bcc3-ffc9df17a983" providerId="ADAL" clId="{0CC68E49-E3D4-4562-9CF3-BE232E8ECFEC}" dt="2020-04-16T17:13:53.442" v="57" actId="20577"/>
        <pc:sldMkLst>
          <pc:docMk/>
          <pc:sldMk cId="713363646" sldId="361"/>
        </pc:sldMkLst>
        <pc:spChg chg="mod">
          <ac:chgData name="Lupe Marin" userId="250a9fa7-3589-4c8b-bcc3-ffc9df17a983" providerId="ADAL" clId="{0CC68E49-E3D4-4562-9CF3-BE232E8ECFEC}" dt="2020-04-16T17:13:53.442" v="57" actId="20577"/>
          <ac:spMkLst>
            <pc:docMk/>
            <pc:sldMk cId="713363646" sldId="361"/>
            <ac:spMk id="5" creationId="{CDC9C51D-F22F-4712-BB39-950181132154}"/>
          </ac:spMkLst>
        </pc:spChg>
      </pc:sldChg>
      <pc:sldChg chg="addSp delSp modSp add mod">
        <pc:chgData name="Lupe Marin" userId="250a9fa7-3589-4c8b-bcc3-ffc9df17a983" providerId="ADAL" clId="{0CC68E49-E3D4-4562-9CF3-BE232E8ECFEC}" dt="2020-04-16T17:17:12.850" v="212" actId="20577"/>
        <pc:sldMkLst>
          <pc:docMk/>
          <pc:sldMk cId="3630789649" sldId="362"/>
        </pc:sldMkLst>
        <pc:spChg chg="del">
          <ac:chgData name="Lupe Marin" userId="250a9fa7-3589-4c8b-bcc3-ffc9df17a983" providerId="ADAL" clId="{0CC68E49-E3D4-4562-9CF3-BE232E8ECFEC}" dt="2020-04-16T17:16:26.527" v="63"/>
          <ac:spMkLst>
            <pc:docMk/>
            <pc:sldMk cId="3630789649" sldId="362"/>
            <ac:spMk id="2" creationId="{D2764010-C135-495B-8A14-7124A2626AD9}"/>
          </ac:spMkLst>
        </pc:spChg>
        <pc:spChg chg="del">
          <ac:chgData name="Lupe Marin" userId="250a9fa7-3589-4c8b-bcc3-ffc9df17a983" providerId="ADAL" clId="{0CC68E49-E3D4-4562-9CF3-BE232E8ECFEC}" dt="2020-04-16T17:16:26.527" v="63"/>
          <ac:spMkLst>
            <pc:docMk/>
            <pc:sldMk cId="3630789649" sldId="362"/>
            <ac:spMk id="3" creationId="{25A7FA27-7881-449B-8981-93F5089C839B}"/>
          </ac:spMkLst>
        </pc:spChg>
        <pc:spChg chg="add mod">
          <ac:chgData name="Lupe Marin" userId="250a9fa7-3589-4c8b-bcc3-ffc9df17a983" providerId="ADAL" clId="{0CC68E49-E3D4-4562-9CF3-BE232E8ECFEC}" dt="2020-04-16T17:16:36.302" v="90" actId="5793"/>
          <ac:spMkLst>
            <pc:docMk/>
            <pc:sldMk cId="3630789649" sldId="362"/>
            <ac:spMk id="4" creationId="{851CB9DB-CBF7-4A67-B019-ADE26F03D51B}"/>
          </ac:spMkLst>
        </pc:spChg>
        <pc:spChg chg="add mod">
          <ac:chgData name="Lupe Marin" userId="250a9fa7-3589-4c8b-bcc3-ffc9df17a983" providerId="ADAL" clId="{0CC68E49-E3D4-4562-9CF3-BE232E8ECFEC}" dt="2020-04-16T17:17:12.850" v="212" actId="20577"/>
          <ac:spMkLst>
            <pc:docMk/>
            <pc:sldMk cId="3630789649" sldId="362"/>
            <ac:spMk id="5" creationId="{B0339250-1843-4C8D-AEFA-7674D4BA8B31}"/>
          </ac:spMkLst>
        </pc:spChg>
      </pc:sldChg>
      <pc:sldChg chg="addSp delSp modSp add mod">
        <pc:chgData name="Lupe Marin" userId="250a9fa7-3589-4c8b-bcc3-ffc9df17a983" providerId="ADAL" clId="{0CC68E49-E3D4-4562-9CF3-BE232E8ECFEC}" dt="2020-04-16T17:24:32.564" v="1019" actId="20577"/>
        <pc:sldMkLst>
          <pc:docMk/>
          <pc:sldMk cId="3046088450" sldId="363"/>
        </pc:sldMkLst>
        <pc:spChg chg="del">
          <ac:chgData name="Lupe Marin" userId="250a9fa7-3589-4c8b-bcc3-ffc9df17a983" providerId="ADAL" clId="{0CC68E49-E3D4-4562-9CF3-BE232E8ECFEC}" dt="2020-04-16T17:17:34.230" v="215"/>
          <ac:spMkLst>
            <pc:docMk/>
            <pc:sldMk cId="3046088450" sldId="363"/>
            <ac:spMk id="2" creationId="{DEF053DA-37B4-4F20-A0E7-9BF2671F85B3}"/>
          </ac:spMkLst>
        </pc:spChg>
        <pc:spChg chg="del">
          <ac:chgData name="Lupe Marin" userId="250a9fa7-3589-4c8b-bcc3-ffc9df17a983" providerId="ADAL" clId="{0CC68E49-E3D4-4562-9CF3-BE232E8ECFEC}" dt="2020-04-16T17:17:34.230" v="215"/>
          <ac:spMkLst>
            <pc:docMk/>
            <pc:sldMk cId="3046088450" sldId="363"/>
            <ac:spMk id="3" creationId="{34F5B53F-ED60-481F-A163-240FF028C6E1}"/>
          </ac:spMkLst>
        </pc:spChg>
        <pc:spChg chg="add mod">
          <ac:chgData name="Lupe Marin" userId="250a9fa7-3589-4c8b-bcc3-ffc9df17a983" providerId="ADAL" clId="{0CC68E49-E3D4-4562-9CF3-BE232E8ECFEC}" dt="2020-04-16T17:17:42.274" v="236" actId="20577"/>
          <ac:spMkLst>
            <pc:docMk/>
            <pc:sldMk cId="3046088450" sldId="363"/>
            <ac:spMk id="4" creationId="{AE886ECC-D874-42C1-842B-5C4E6C74BCA3}"/>
          </ac:spMkLst>
        </pc:spChg>
        <pc:spChg chg="add mod">
          <ac:chgData name="Lupe Marin" userId="250a9fa7-3589-4c8b-bcc3-ffc9df17a983" providerId="ADAL" clId="{0CC68E49-E3D4-4562-9CF3-BE232E8ECFEC}" dt="2020-04-16T17:24:32.564" v="1019" actId="20577"/>
          <ac:spMkLst>
            <pc:docMk/>
            <pc:sldMk cId="3046088450" sldId="363"/>
            <ac:spMk id="5" creationId="{FC83FDCE-A64D-40DF-A0BB-F144057E9DE3}"/>
          </ac:spMkLst>
        </pc:spChg>
      </pc:sldChg>
    </pc:docChg>
  </pc:docChgLst>
  <pc:docChgLst>
    <pc:chgData name="Carly Oishi" userId="S::coishi@goladderup.org::77c1515a-f379-4202-8ec8-a89affabff92" providerId="AD" clId="Web-{CB66FD2C-0C0A-C91D-73C4-E61F4064E208}"/>
    <pc:docChg chg="modSld">
      <pc:chgData name="Carly Oishi" userId="S::coishi@goladderup.org::77c1515a-f379-4202-8ec8-a89affabff92" providerId="AD" clId="Web-{CB66FD2C-0C0A-C91D-73C4-E61F4064E208}" dt="2020-06-24T22:51:24.565" v="210" actId="20577"/>
      <pc:docMkLst>
        <pc:docMk/>
      </pc:docMkLst>
      <pc:sldChg chg="modSp">
        <pc:chgData name="Carly Oishi" userId="S::coishi@goladderup.org::77c1515a-f379-4202-8ec8-a89affabff92" providerId="AD" clId="Web-{CB66FD2C-0C0A-C91D-73C4-E61F4064E208}" dt="2020-06-24T22:51:24.565" v="209" actId="20577"/>
        <pc:sldMkLst>
          <pc:docMk/>
          <pc:sldMk cId="307220096" sldId="318"/>
        </pc:sldMkLst>
        <pc:spChg chg="mod">
          <ac:chgData name="Carly Oishi" userId="S::coishi@goladderup.org::77c1515a-f379-4202-8ec8-a89affabff92" providerId="AD" clId="Web-{CB66FD2C-0C0A-C91D-73C4-E61F4064E208}" dt="2020-06-24T22:51:24.565" v="209" actId="20577"/>
          <ac:spMkLst>
            <pc:docMk/>
            <pc:sldMk cId="307220096" sldId="318"/>
            <ac:spMk id="3" creationId="{00000000-0000-0000-0000-000000000000}"/>
          </ac:spMkLst>
        </pc:spChg>
      </pc:sldChg>
      <pc:sldChg chg="modSp">
        <pc:chgData name="Carly Oishi" userId="S::coishi@goladderup.org::77c1515a-f379-4202-8ec8-a89affabff92" providerId="AD" clId="Web-{CB66FD2C-0C0A-C91D-73C4-E61F4064E208}" dt="2020-06-24T22:46:58.016" v="200" actId="20577"/>
        <pc:sldMkLst>
          <pc:docMk/>
          <pc:sldMk cId="311196737" sldId="359"/>
        </pc:sldMkLst>
        <pc:spChg chg="mod">
          <ac:chgData name="Carly Oishi" userId="S::coishi@goladderup.org::77c1515a-f379-4202-8ec8-a89affabff92" providerId="AD" clId="Web-{CB66FD2C-0C0A-C91D-73C4-E61F4064E208}" dt="2020-06-24T22:46:58.016" v="200" actId="20577"/>
          <ac:spMkLst>
            <pc:docMk/>
            <pc:sldMk cId="311196737" sldId="359"/>
            <ac:spMk id="3" creationId="{2849BBEA-B212-4FF4-84E5-70EA7DD3B879}"/>
          </ac:spMkLst>
        </pc:spChg>
      </pc:sldChg>
      <pc:sldChg chg="delSp">
        <pc:chgData name="Carly Oishi" userId="S::coishi@goladderup.org::77c1515a-f379-4202-8ec8-a89affabff92" providerId="AD" clId="Web-{CB66FD2C-0C0A-C91D-73C4-E61F4064E208}" dt="2020-06-24T22:49:36.502" v="202"/>
        <pc:sldMkLst>
          <pc:docMk/>
          <pc:sldMk cId="629642012" sldId="365"/>
        </pc:sldMkLst>
        <pc:spChg chg="del">
          <ac:chgData name="Carly Oishi" userId="S::coishi@goladderup.org::77c1515a-f379-4202-8ec8-a89affabff92" providerId="AD" clId="Web-{CB66FD2C-0C0A-C91D-73C4-E61F4064E208}" dt="2020-06-24T22:49:36.502" v="202"/>
          <ac:spMkLst>
            <pc:docMk/>
            <pc:sldMk cId="629642012" sldId="365"/>
            <ac:spMk id="3" creationId="{965C49AA-9B91-4CE9-9AE6-296F858D07D1}"/>
          </ac:spMkLst>
        </pc:spChg>
      </pc:sldChg>
    </pc:docChg>
  </pc:docChgLst>
  <pc:docChgLst>
    <pc:chgData name="Carly Oishi" userId="S::coishi@goladderup.org::77c1515a-f379-4202-8ec8-a89affabff92" providerId="AD" clId="Web-{53914CC5-B68D-EE3C-857C-4E738CC2509A}"/>
    <pc:docChg chg="modSld">
      <pc:chgData name="Carly Oishi" userId="S::coishi@goladderup.org::77c1515a-f379-4202-8ec8-a89affabff92" providerId="AD" clId="Web-{53914CC5-B68D-EE3C-857C-4E738CC2509A}" dt="2020-06-10T15:39:46.790" v="342" actId="20577"/>
      <pc:docMkLst>
        <pc:docMk/>
      </pc:docMkLst>
      <pc:sldChg chg="modSp">
        <pc:chgData name="Carly Oishi" userId="S::coishi@goladderup.org::77c1515a-f379-4202-8ec8-a89affabff92" providerId="AD" clId="Web-{53914CC5-B68D-EE3C-857C-4E738CC2509A}" dt="2020-06-10T15:25:59.074" v="10" actId="20577"/>
        <pc:sldMkLst>
          <pc:docMk/>
          <pc:sldMk cId="3451078609" sldId="257"/>
        </pc:sldMkLst>
        <pc:spChg chg="mod">
          <ac:chgData name="Carly Oishi" userId="S::coishi@goladderup.org::77c1515a-f379-4202-8ec8-a89affabff92" providerId="AD" clId="Web-{53914CC5-B68D-EE3C-857C-4E738CC2509A}" dt="2020-06-10T15:25:59.074" v="10" actId="20577"/>
          <ac:spMkLst>
            <pc:docMk/>
            <pc:sldMk cId="3451078609" sldId="257"/>
            <ac:spMk id="4" creationId="{00000000-0000-0000-0000-000000000000}"/>
          </ac:spMkLst>
        </pc:spChg>
      </pc:sldChg>
      <pc:sldChg chg="modSp">
        <pc:chgData name="Carly Oishi" userId="S::coishi@goladderup.org::77c1515a-f379-4202-8ec8-a89affabff92" providerId="AD" clId="Web-{53914CC5-B68D-EE3C-857C-4E738CC2509A}" dt="2020-06-10T15:32:16.627" v="146" actId="20577"/>
        <pc:sldMkLst>
          <pc:docMk/>
          <pc:sldMk cId="3067016880" sldId="259"/>
        </pc:sldMkLst>
        <pc:spChg chg="mod">
          <ac:chgData name="Carly Oishi" userId="S::coishi@goladderup.org::77c1515a-f379-4202-8ec8-a89affabff92" providerId="AD" clId="Web-{53914CC5-B68D-EE3C-857C-4E738CC2509A}" dt="2020-06-10T15:32:16.627" v="146" actId="20577"/>
          <ac:spMkLst>
            <pc:docMk/>
            <pc:sldMk cId="3067016880" sldId="259"/>
            <ac:spMk id="3" creationId="{00000000-0000-0000-0000-000000000000}"/>
          </ac:spMkLst>
        </pc:spChg>
      </pc:sldChg>
      <pc:sldChg chg="modSp">
        <pc:chgData name="Carly Oishi" userId="S::coishi@goladderup.org::77c1515a-f379-4202-8ec8-a89affabff92" providerId="AD" clId="Web-{53914CC5-B68D-EE3C-857C-4E738CC2509A}" dt="2020-06-10T15:33:40.519" v="315" actId="20577"/>
        <pc:sldMkLst>
          <pc:docMk/>
          <pc:sldMk cId="1678647984" sldId="262"/>
        </pc:sldMkLst>
        <pc:spChg chg="mod">
          <ac:chgData name="Carly Oishi" userId="S::coishi@goladderup.org::77c1515a-f379-4202-8ec8-a89affabff92" providerId="AD" clId="Web-{53914CC5-B68D-EE3C-857C-4E738CC2509A}" dt="2020-06-10T15:33:40.519" v="315" actId="20577"/>
          <ac:spMkLst>
            <pc:docMk/>
            <pc:sldMk cId="1678647984" sldId="262"/>
            <ac:spMk id="3" creationId="{00000000-0000-0000-0000-000000000000}"/>
          </ac:spMkLst>
        </pc:spChg>
      </pc:sldChg>
      <pc:sldChg chg="modSp">
        <pc:chgData name="Carly Oishi" userId="S::coishi@goladderup.org::77c1515a-f379-4202-8ec8-a89affabff92" providerId="AD" clId="Web-{53914CC5-B68D-EE3C-857C-4E738CC2509A}" dt="2020-06-10T15:31:49.423" v="135" actId="20577"/>
        <pc:sldMkLst>
          <pc:docMk/>
          <pc:sldMk cId="361882140" sldId="360"/>
        </pc:sldMkLst>
        <pc:spChg chg="mod">
          <ac:chgData name="Carly Oishi" userId="S::coishi@goladderup.org::77c1515a-f379-4202-8ec8-a89affabff92" providerId="AD" clId="Web-{53914CC5-B68D-EE3C-857C-4E738CC2509A}" dt="2020-06-10T15:31:49.423" v="135" actId="20577"/>
          <ac:spMkLst>
            <pc:docMk/>
            <pc:sldMk cId="361882140" sldId="360"/>
            <ac:spMk id="8" creationId="{6FA8A99A-23C7-45B5-ADC7-8BA9EC65C3DE}"/>
          </ac:spMkLst>
        </pc:spChg>
      </pc:sldChg>
      <pc:sldChg chg="modSp">
        <pc:chgData name="Carly Oishi" userId="S::coishi@goladderup.org::77c1515a-f379-4202-8ec8-a89affabff92" providerId="AD" clId="Web-{53914CC5-B68D-EE3C-857C-4E738CC2509A}" dt="2020-06-10T15:35:15.598" v="321" actId="20577"/>
        <pc:sldMkLst>
          <pc:docMk/>
          <pc:sldMk cId="3882853326" sldId="366"/>
        </pc:sldMkLst>
        <pc:spChg chg="mod">
          <ac:chgData name="Carly Oishi" userId="S::coishi@goladderup.org::77c1515a-f379-4202-8ec8-a89affabff92" providerId="AD" clId="Web-{53914CC5-B68D-EE3C-857C-4E738CC2509A}" dt="2020-06-10T15:35:15.598" v="321" actId="20577"/>
          <ac:spMkLst>
            <pc:docMk/>
            <pc:sldMk cId="3882853326" sldId="366"/>
            <ac:spMk id="3" creationId="{BDF44EA7-043C-4109-BC57-7D01976DB25D}"/>
          </ac:spMkLst>
        </pc:spChg>
      </pc:sldChg>
      <pc:sldChg chg="modSp">
        <pc:chgData name="Carly Oishi" userId="S::coishi@goladderup.org::77c1515a-f379-4202-8ec8-a89affabff92" providerId="AD" clId="Web-{53914CC5-B68D-EE3C-857C-4E738CC2509A}" dt="2020-06-10T15:39:46.790" v="341" actId="20577"/>
        <pc:sldMkLst>
          <pc:docMk/>
          <pc:sldMk cId="2505384156" sldId="367"/>
        </pc:sldMkLst>
        <pc:spChg chg="mod">
          <ac:chgData name="Carly Oishi" userId="S::coishi@goladderup.org::77c1515a-f379-4202-8ec8-a89affabff92" providerId="AD" clId="Web-{53914CC5-B68D-EE3C-857C-4E738CC2509A}" dt="2020-06-10T15:39:46.790" v="341" actId="20577"/>
          <ac:spMkLst>
            <pc:docMk/>
            <pc:sldMk cId="2505384156" sldId="367"/>
            <ac:spMk id="3" creationId="{9EEEB4E4-697C-4FC9-8CD4-5B7778FDACF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06991D-0617-4FD9-B724-3AB83E2703E2}" type="datetimeFigureOut">
              <a:rPr lang="en-US" smtClean="0"/>
              <a:t>6/24/2020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CFAE7E-4C6F-4C49-8284-A979632BE252}" type="slidenum">
              <a:rPr lang="en-US" smtClean="0"/>
              <a:t>‹#›</a:t>
            </a:fld>
            <a:endParaRPr lang="en-US"/>
          </a:p>
        </p:txBody>
      </p:sp>
    </p:spTree>
    <p:extLst>
      <p:ext uri="{BB962C8B-B14F-4D97-AF65-F5344CB8AC3E}">
        <p14:creationId xmlns:p14="http://schemas.microsoft.com/office/powerpoint/2010/main" val="2354320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BDC6C-09AC-4B78-875B-A62E5B82640E}" type="datetimeFigureOut">
              <a:rPr lang="en-US" smtClean="0"/>
              <a:t>6/24/2020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4FBDD-07D4-4DDD-B294-20307DD52998}" type="slidenum">
              <a:rPr lang="en-US" smtClean="0"/>
              <a:t>‹#›</a:t>
            </a:fld>
            <a:endParaRPr lang="en-US" dirty="0"/>
          </a:p>
        </p:txBody>
      </p:sp>
    </p:spTree>
    <p:extLst>
      <p:ext uri="{BB962C8B-B14F-4D97-AF65-F5344CB8AC3E}">
        <p14:creationId xmlns:p14="http://schemas.microsoft.com/office/powerpoint/2010/main" val="236947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4FBDD-07D4-4DDD-B294-20307DD52998}" type="slidenum">
              <a:rPr lang="en-US" smtClean="0"/>
              <a:t>1</a:t>
            </a:fld>
            <a:endParaRPr lang="en-US" dirty="0"/>
          </a:p>
        </p:txBody>
      </p:sp>
    </p:spTree>
    <p:extLst>
      <p:ext uri="{BB962C8B-B14F-4D97-AF65-F5344CB8AC3E}">
        <p14:creationId xmlns:p14="http://schemas.microsoft.com/office/powerpoint/2010/main" val="1560092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18</a:t>
            </a:fld>
            <a:endParaRPr lang="en-US" dirty="0"/>
          </a:p>
        </p:txBody>
      </p:sp>
    </p:spTree>
    <p:extLst>
      <p:ext uri="{BB962C8B-B14F-4D97-AF65-F5344CB8AC3E}">
        <p14:creationId xmlns:p14="http://schemas.microsoft.com/office/powerpoint/2010/main" val="920060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19</a:t>
            </a:fld>
            <a:endParaRPr lang="en-US" dirty="0"/>
          </a:p>
        </p:txBody>
      </p:sp>
    </p:spTree>
    <p:extLst>
      <p:ext uri="{BB962C8B-B14F-4D97-AF65-F5344CB8AC3E}">
        <p14:creationId xmlns:p14="http://schemas.microsoft.com/office/powerpoint/2010/main" val="3093392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a:t>
            </a:r>
            <a:r>
              <a:rPr lang="en-US" baseline="0" dirty="0"/>
              <a:t> are guided through our emotions with our money. We use our emotions a lot and it affects how we feel about money. </a:t>
            </a:r>
          </a:p>
          <a:p>
            <a:r>
              <a:rPr lang="en-US" baseline="0" dirty="0"/>
              <a:t>We can have clients who associate joy with money because they like to eat out or purchase gifts but the opposite can happen with these same items. We can experience guilt when we are eating out when there is food at home as well as feel stress when the holidays come around. </a:t>
            </a:r>
          </a:p>
          <a:p>
            <a:endParaRPr lang="en-US" baseline="0" dirty="0"/>
          </a:p>
          <a:p>
            <a:r>
              <a:rPr lang="en-US" baseline="0" dirty="0"/>
              <a:t>It is important to understand where the client stands on their values of money. If we understand the relationship between the client and their money we will be able to better guide them,</a:t>
            </a:r>
          </a:p>
          <a:p>
            <a:r>
              <a:rPr lang="en-US" baseline="0" dirty="0"/>
              <a:t>Asking questions like Who handles the finances in your family? How is money looked at in a friend circle? Helps us understand the pressures they may feel when it comes to things like money.  For example, if a client is in a circle of friends whose personal finances are not worrisome the client may feel more likely to spend when they are with them to make themselves feel like they are part of the group.</a:t>
            </a:r>
          </a:p>
          <a:p>
            <a:r>
              <a:rPr lang="en-US" baseline="0" dirty="0"/>
              <a:t>(Ask group for more examples of how our emotions can affect our money values)</a:t>
            </a:r>
          </a:p>
          <a:p>
            <a:endParaRPr lang="en-US" baseline="0" dirty="0"/>
          </a:p>
          <a:p>
            <a:r>
              <a:rPr lang="en-US" baseline="0" dirty="0"/>
              <a:t>Keeping our values in check is important because our clients are not here for assistance increasing their assets in investments. They are here because they want to improve their habits and want to be able to start things like emergency funds, pay for higher education, and prepare for homes or children. </a:t>
            </a:r>
          </a:p>
          <a:p>
            <a:endParaRPr lang="en-US" dirty="0"/>
          </a:p>
        </p:txBody>
      </p:sp>
      <p:sp>
        <p:nvSpPr>
          <p:cNvPr id="4" name="Slide Number Placeholder 3"/>
          <p:cNvSpPr>
            <a:spLocks noGrp="1"/>
          </p:cNvSpPr>
          <p:nvPr>
            <p:ph type="sldNum" sz="quarter" idx="10"/>
          </p:nvPr>
        </p:nvSpPr>
        <p:spPr/>
        <p:txBody>
          <a:bodyPr/>
          <a:lstStyle/>
          <a:p>
            <a:fld id="{CA3DE6E3-D174-4E7D-9315-589B388C3F3E}" type="slidenum">
              <a:rPr lang="en-US" smtClean="0"/>
              <a:t>20</a:t>
            </a:fld>
            <a:endParaRPr lang="en-US" dirty="0"/>
          </a:p>
        </p:txBody>
      </p:sp>
    </p:spTree>
    <p:extLst>
      <p:ext uri="{BB962C8B-B14F-4D97-AF65-F5344CB8AC3E}">
        <p14:creationId xmlns:p14="http://schemas.microsoft.com/office/powerpoint/2010/main" val="3061948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21</a:t>
            </a:fld>
            <a:endParaRPr lang="en-US" dirty="0"/>
          </a:p>
        </p:txBody>
      </p:sp>
    </p:spTree>
    <p:extLst>
      <p:ext uri="{BB962C8B-B14F-4D97-AF65-F5344CB8AC3E}">
        <p14:creationId xmlns:p14="http://schemas.microsoft.com/office/powerpoint/2010/main" val="151223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22</a:t>
            </a:fld>
            <a:endParaRPr lang="en-US" dirty="0"/>
          </a:p>
        </p:txBody>
      </p:sp>
    </p:spTree>
    <p:extLst>
      <p:ext uri="{BB962C8B-B14F-4D97-AF65-F5344CB8AC3E}">
        <p14:creationId xmlns:p14="http://schemas.microsoft.com/office/powerpoint/2010/main" val="3448443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23</a:t>
            </a:fld>
            <a:endParaRPr lang="en-US" dirty="0"/>
          </a:p>
        </p:txBody>
      </p:sp>
    </p:spTree>
    <p:extLst>
      <p:ext uri="{BB962C8B-B14F-4D97-AF65-F5344CB8AC3E}">
        <p14:creationId xmlns:p14="http://schemas.microsoft.com/office/powerpoint/2010/main" val="3272494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26</a:t>
            </a:fld>
            <a:endParaRPr lang="en-US" dirty="0"/>
          </a:p>
        </p:txBody>
      </p:sp>
    </p:spTree>
    <p:extLst>
      <p:ext uri="{BB962C8B-B14F-4D97-AF65-F5344CB8AC3E}">
        <p14:creationId xmlns:p14="http://schemas.microsoft.com/office/powerpoint/2010/main" val="245807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28</a:t>
            </a:fld>
            <a:endParaRPr lang="en-US" dirty="0"/>
          </a:p>
        </p:txBody>
      </p:sp>
    </p:spTree>
    <p:extLst>
      <p:ext uri="{BB962C8B-B14F-4D97-AF65-F5344CB8AC3E}">
        <p14:creationId xmlns:p14="http://schemas.microsoft.com/office/powerpoint/2010/main" val="2071447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29</a:t>
            </a:fld>
            <a:endParaRPr lang="en-US" dirty="0"/>
          </a:p>
        </p:txBody>
      </p:sp>
    </p:spTree>
    <p:extLst>
      <p:ext uri="{BB962C8B-B14F-4D97-AF65-F5344CB8AC3E}">
        <p14:creationId xmlns:p14="http://schemas.microsoft.com/office/powerpoint/2010/main" val="3429645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30</a:t>
            </a:fld>
            <a:endParaRPr lang="en-US" dirty="0"/>
          </a:p>
        </p:txBody>
      </p:sp>
    </p:spTree>
    <p:extLst>
      <p:ext uri="{BB962C8B-B14F-4D97-AF65-F5344CB8AC3E}">
        <p14:creationId xmlns:p14="http://schemas.microsoft.com/office/powerpoint/2010/main" val="135956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2</a:t>
            </a:fld>
            <a:endParaRPr lang="en-US" dirty="0"/>
          </a:p>
        </p:txBody>
      </p:sp>
    </p:spTree>
    <p:extLst>
      <p:ext uri="{BB962C8B-B14F-4D97-AF65-F5344CB8AC3E}">
        <p14:creationId xmlns:p14="http://schemas.microsoft.com/office/powerpoint/2010/main" val="109130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31</a:t>
            </a:fld>
            <a:endParaRPr lang="en-US" dirty="0"/>
          </a:p>
        </p:txBody>
      </p:sp>
    </p:spTree>
    <p:extLst>
      <p:ext uri="{BB962C8B-B14F-4D97-AF65-F5344CB8AC3E}">
        <p14:creationId xmlns:p14="http://schemas.microsoft.com/office/powerpoint/2010/main" val="3211623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32</a:t>
            </a:fld>
            <a:endParaRPr lang="en-US" dirty="0"/>
          </a:p>
        </p:txBody>
      </p:sp>
    </p:spTree>
    <p:extLst>
      <p:ext uri="{BB962C8B-B14F-4D97-AF65-F5344CB8AC3E}">
        <p14:creationId xmlns:p14="http://schemas.microsoft.com/office/powerpoint/2010/main" val="3465352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5</a:t>
            </a:fld>
            <a:endParaRPr lang="en-US" dirty="0"/>
          </a:p>
        </p:txBody>
      </p:sp>
    </p:spTree>
    <p:extLst>
      <p:ext uri="{BB962C8B-B14F-4D97-AF65-F5344CB8AC3E}">
        <p14:creationId xmlns:p14="http://schemas.microsoft.com/office/powerpoint/2010/main" val="329105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6</a:t>
            </a:fld>
            <a:endParaRPr lang="en-US" dirty="0"/>
          </a:p>
        </p:txBody>
      </p:sp>
    </p:spTree>
    <p:extLst>
      <p:ext uri="{BB962C8B-B14F-4D97-AF65-F5344CB8AC3E}">
        <p14:creationId xmlns:p14="http://schemas.microsoft.com/office/powerpoint/2010/main" val="105166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7</a:t>
            </a:fld>
            <a:endParaRPr lang="en-US" dirty="0"/>
          </a:p>
        </p:txBody>
      </p:sp>
    </p:spTree>
    <p:extLst>
      <p:ext uri="{BB962C8B-B14F-4D97-AF65-F5344CB8AC3E}">
        <p14:creationId xmlns:p14="http://schemas.microsoft.com/office/powerpoint/2010/main" val="3116268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8</a:t>
            </a:fld>
            <a:endParaRPr lang="en-US" dirty="0"/>
          </a:p>
        </p:txBody>
      </p:sp>
    </p:spTree>
    <p:extLst>
      <p:ext uri="{BB962C8B-B14F-4D97-AF65-F5344CB8AC3E}">
        <p14:creationId xmlns:p14="http://schemas.microsoft.com/office/powerpoint/2010/main" val="3984058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14</a:t>
            </a:fld>
            <a:endParaRPr lang="en-US" dirty="0"/>
          </a:p>
        </p:txBody>
      </p:sp>
    </p:spTree>
    <p:extLst>
      <p:ext uri="{BB962C8B-B14F-4D97-AF65-F5344CB8AC3E}">
        <p14:creationId xmlns:p14="http://schemas.microsoft.com/office/powerpoint/2010/main" val="379064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a:t>
            </a:r>
            <a:r>
              <a:rPr lang="en-US" baseline="0" dirty="0"/>
              <a:t> do not want to come off as judgmental when a client talk to us. Which is why as a coach you may find yourself biting your tongue to keep ourselves from inserting ourselves into their situations. </a:t>
            </a:r>
            <a:endParaRPr lang="en-US" dirty="0"/>
          </a:p>
        </p:txBody>
      </p:sp>
      <p:sp>
        <p:nvSpPr>
          <p:cNvPr id="4" name="Slide Number Placeholder 3"/>
          <p:cNvSpPr>
            <a:spLocks noGrp="1"/>
          </p:cNvSpPr>
          <p:nvPr>
            <p:ph type="sldNum" sz="quarter" idx="10"/>
          </p:nvPr>
        </p:nvSpPr>
        <p:spPr/>
        <p:txBody>
          <a:bodyPr/>
          <a:lstStyle/>
          <a:p>
            <a:fld id="{CA3DE6E3-D174-4E7D-9315-589B388C3F3E}" type="slidenum">
              <a:rPr lang="en-US" smtClean="0"/>
              <a:t>15</a:t>
            </a:fld>
            <a:endParaRPr lang="en-US" dirty="0"/>
          </a:p>
        </p:txBody>
      </p:sp>
    </p:spTree>
    <p:extLst>
      <p:ext uri="{BB962C8B-B14F-4D97-AF65-F5344CB8AC3E}">
        <p14:creationId xmlns:p14="http://schemas.microsoft.com/office/powerpoint/2010/main" val="154664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F4FBDD-07D4-4DDD-B294-20307DD52998}" type="slidenum">
              <a:rPr lang="en-US" smtClean="0"/>
              <a:t>17</a:t>
            </a:fld>
            <a:endParaRPr lang="en-US" dirty="0"/>
          </a:p>
        </p:txBody>
      </p:sp>
    </p:spTree>
    <p:extLst>
      <p:ext uri="{BB962C8B-B14F-4D97-AF65-F5344CB8AC3E}">
        <p14:creationId xmlns:p14="http://schemas.microsoft.com/office/powerpoint/2010/main" val="186959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2001"/>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933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993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10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324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8392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8359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7135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5586B75A-687E-405C-8A0B-8D00578BA2C3}" type="datetimeFigureOut">
              <a:rPr lang="en-US" smtClean="0"/>
              <a:pPr/>
              <a:t>6/24/2020</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3929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4932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48387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539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6/24/2020</a:t>
            </a:fld>
            <a:endParaRPr lang="en-US" dirty="0"/>
          </a:p>
        </p:txBody>
      </p:sp>
      <p:sp>
        <p:nvSpPr>
          <p:cNvPr id="9" name="Footer Placeholder 8"/>
          <p:cNvSpPr>
            <a:spLocks noGrp="1"/>
          </p:cNvSpPr>
          <p:nvPr>
            <p:ph type="ftr" sz="quarter" idx="11"/>
          </p:nvPr>
        </p:nvSpPr>
        <p:spPr>
          <a:xfrm>
            <a:off x="3499102" y="6356352"/>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6/24/2020</a:t>
            </a:fld>
            <a:endParaRPr lang="en-US" dirty="0"/>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377"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783" indent="-182875" algn="l" defTabSz="914377" rtl="0" eaLnBrk="1" latinLnBrk="0" hangingPunct="1">
        <a:lnSpc>
          <a:spcPct val="90000"/>
        </a:lnSpc>
        <a:spcBef>
          <a:spcPts val="251"/>
        </a:spcBef>
        <a:spcAft>
          <a:spcPts val="251"/>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2971" indent="-182875" algn="l" defTabSz="914377" rtl="0" eaLnBrk="1" latinLnBrk="0" hangingPunct="1">
        <a:lnSpc>
          <a:spcPct val="90000"/>
        </a:lnSpc>
        <a:spcBef>
          <a:spcPts val="251"/>
        </a:spcBef>
        <a:spcAft>
          <a:spcPts val="251"/>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5586B75A-687E-405C-8A0B-8D00578BA2C3}" type="datetimeFigureOut">
              <a:rPr lang="en-US" smtClean="0"/>
              <a:pPr/>
              <a:t>6/24/2020</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1">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17025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377"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ladderup.org/project-money/"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mailto:coishi@goladderup.org"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WELCOME VOLUNTEERS!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2554" y="6192587"/>
            <a:ext cx="4372303" cy="532888"/>
          </a:xfrm>
          <a:prstGeom prst="rect">
            <a:avLst/>
          </a:prstGeom>
        </p:spPr>
      </p:pic>
    </p:spTree>
    <p:extLst>
      <p:ext uri="{BB962C8B-B14F-4D97-AF65-F5344CB8AC3E}">
        <p14:creationId xmlns:p14="http://schemas.microsoft.com/office/powerpoint/2010/main" val="345107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B17AF2-F271-42AE-92D5-EEC304A41831}"/>
              </a:ext>
            </a:extLst>
          </p:cNvPr>
          <p:cNvSpPr>
            <a:spLocks noGrp="1"/>
          </p:cNvSpPr>
          <p:nvPr>
            <p:ph type="title"/>
          </p:nvPr>
        </p:nvSpPr>
        <p:spPr/>
        <p:txBody>
          <a:bodyPr/>
          <a:lstStyle/>
          <a:p>
            <a:r>
              <a:rPr lang="en-US" dirty="0"/>
              <a:t>Materials</a:t>
            </a:r>
          </a:p>
        </p:txBody>
      </p:sp>
      <p:sp>
        <p:nvSpPr>
          <p:cNvPr id="5" name="Content Placeholder 4">
            <a:extLst>
              <a:ext uri="{FF2B5EF4-FFF2-40B4-BE49-F238E27FC236}">
                <a16:creationId xmlns:a16="http://schemas.microsoft.com/office/drawing/2014/main" id="{CDC9C51D-F22F-4712-BB39-950181132154}"/>
              </a:ext>
            </a:extLst>
          </p:cNvPr>
          <p:cNvSpPr>
            <a:spLocks noGrp="1"/>
          </p:cNvSpPr>
          <p:nvPr>
            <p:ph idx="1"/>
          </p:nvPr>
        </p:nvSpPr>
        <p:spPr/>
        <p:txBody>
          <a:bodyPr vert="horz" lIns="0" tIns="45720" rIns="0" bIns="45720" rtlCol="0" anchor="t">
            <a:normAutofit/>
          </a:bodyPr>
          <a:lstStyle/>
          <a:p>
            <a:pPr marL="457200" indent="-457200">
              <a:buFont typeface="+mj-lt"/>
              <a:buAutoNum type="arabicPeriod"/>
            </a:pPr>
            <a:r>
              <a:rPr lang="en-US">
                <a:cs typeface="Calibri"/>
              </a:rPr>
              <a:t>Your Money, Your Goals</a:t>
            </a:r>
          </a:p>
          <a:p>
            <a:pPr marL="457200" indent="-457200">
              <a:buAutoNum type="arabicPeriod"/>
            </a:pPr>
            <a:r>
              <a:rPr lang="en-US">
                <a:cs typeface="Calibri"/>
              </a:rPr>
              <a:t>Client Hand Book</a:t>
            </a:r>
            <a:endParaRPr lang="en-US" dirty="0">
              <a:cs typeface="Calibri" panose="020F0502020204030204"/>
            </a:endParaRPr>
          </a:p>
          <a:p>
            <a:pPr marL="457200" indent="-457200">
              <a:buAutoNum type="arabicPeriod"/>
            </a:pPr>
            <a:r>
              <a:rPr lang="en-US">
                <a:cs typeface="Calibri" panose="020F0502020204030204"/>
              </a:rPr>
              <a:t>Resource Website</a:t>
            </a:r>
          </a:p>
          <a:p>
            <a:pPr marL="457200" indent="-457200">
              <a:buAutoNum type="arabicPeriod"/>
            </a:pPr>
            <a:r>
              <a:rPr lang="en-US">
                <a:cs typeface="Calibri" panose="020F0502020204030204"/>
              </a:rPr>
              <a:t>Jumpcredit</a:t>
            </a:r>
          </a:p>
          <a:p>
            <a:pPr marL="457200" indent="-457200">
              <a:buAutoNum type="arabicPeriod"/>
            </a:pPr>
            <a:endParaRPr lang="en-US" dirty="0">
              <a:cs typeface="Calibri" panose="020F0502020204030204"/>
            </a:endParaRPr>
          </a:p>
        </p:txBody>
      </p:sp>
    </p:spTree>
    <p:extLst>
      <p:ext uri="{BB962C8B-B14F-4D97-AF65-F5344CB8AC3E}">
        <p14:creationId xmlns:p14="http://schemas.microsoft.com/office/powerpoint/2010/main" val="71336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4CDF-B3C1-4D1C-A7E4-D979ED0864EF}"/>
              </a:ext>
            </a:extLst>
          </p:cNvPr>
          <p:cNvSpPr>
            <a:spLocks noGrp="1"/>
          </p:cNvSpPr>
          <p:nvPr>
            <p:ph type="title"/>
          </p:nvPr>
        </p:nvSpPr>
        <p:spPr/>
        <p:txBody>
          <a:bodyPr/>
          <a:lstStyle/>
          <a:p>
            <a:r>
              <a:rPr lang="en-US">
                <a:cs typeface="Calibri Light"/>
              </a:rPr>
              <a:t>Your Money, Your Goals</a:t>
            </a:r>
            <a:endParaRPr lang="en-US"/>
          </a:p>
        </p:txBody>
      </p:sp>
      <p:sp>
        <p:nvSpPr>
          <p:cNvPr id="3" name="Content Placeholder 2">
            <a:extLst>
              <a:ext uri="{FF2B5EF4-FFF2-40B4-BE49-F238E27FC236}">
                <a16:creationId xmlns:a16="http://schemas.microsoft.com/office/drawing/2014/main" id="{BDF44EA7-043C-4109-BC57-7D01976DB25D}"/>
              </a:ext>
            </a:extLst>
          </p:cNvPr>
          <p:cNvSpPr>
            <a:spLocks noGrp="1"/>
          </p:cNvSpPr>
          <p:nvPr>
            <p:ph idx="1"/>
          </p:nvPr>
        </p:nvSpPr>
        <p:spPr/>
        <p:txBody>
          <a:bodyPr vert="horz" lIns="0" tIns="45720" rIns="0" bIns="45720" rtlCol="0" anchor="t">
            <a:normAutofit/>
          </a:bodyPr>
          <a:lstStyle/>
          <a:p>
            <a:pPr marL="90805" indent="-90805"/>
            <a:r>
              <a:rPr lang="en-US" dirty="0">
                <a:cs typeface="Calibri"/>
              </a:rPr>
              <a:t>The Your Money, Your Goals handbook was created by the Consumer Financial Protection Bureau and it is a great tool for coaches to help clients achieve their goals. There are many worksheets that you will be able to access for your client and will be referenced in the modules. </a:t>
            </a:r>
          </a:p>
        </p:txBody>
      </p:sp>
    </p:spTree>
    <p:extLst>
      <p:ext uri="{BB962C8B-B14F-4D97-AF65-F5344CB8AC3E}">
        <p14:creationId xmlns:p14="http://schemas.microsoft.com/office/powerpoint/2010/main" val="3882853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811CD-D64C-44F6-88FA-C9396221114D}"/>
              </a:ext>
            </a:extLst>
          </p:cNvPr>
          <p:cNvSpPr>
            <a:spLocks noGrp="1"/>
          </p:cNvSpPr>
          <p:nvPr>
            <p:ph type="title"/>
          </p:nvPr>
        </p:nvSpPr>
        <p:spPr/>
        <p:txBody>
          <a:bodyPr/>
          <a:lstStyle/>
          <a:p>
            <a:r>
              <a:rPr lang="en-US">
                <a:cs typeface="Calibri Light"/>
              </a:rPr>
              <a:t>Client Handbook</a:t>
            </a:r>
            <a:endParaRPr lang="en-US"/>
          </a:p>
        </p:txBody>
      </p:sp>
      <p:sp>
        <p:nvSpPr>
          <p:cNvPr id="3" name="Content Placeholder 2">
            <a:extLst>
              <a:ext uri="{FF2B5EF4-FFF2-40B4-BE49-F238E27FC236}">
                <a16:creationId xmlns:a16="http://schemas.microsoft.com/office/drawing/2014/main" id="{9EEEB4E4-697C-4FC9-8CD4-5B7778FDACFD}"/>
              </a:ext>
            </a:extLst>
          </p:cNvPr>
          <p:cNvSpPr>
            <a:spLocks noGrp="1"/>
          </p:cNvSpPr>
          <p:nvPr>
            <p:ph idx="1"/>
          </p:nvPr>
        </p:nvSpPr>
        <p:spPr/>
        <p:txBody>
          <a:bodyPr vert="horz" lIns="0" tIns="45720" rIns="0" bIns="45720" rtlCol="0" anchor="t">
            <a:normAutofit/>
          </a:bodyPr>
          <a:lstStyle/>
          <a:p>
            <a:pPr marL="90805" indent="-90805"/>
            <a:r>
              <a:rPr lang="en-US" dirty="0">
                <a:cs typeface="Calibri"/>
              </a:rPr>
              <a:t>Each client will be receiving a handbook that will follow a structured lesson plan. You are not obligated to stick to this order as not all clients have the same goals. The biggest subjects that are emphasized are debt reduction, credit, and budgeting. </a:t>
            </a:r>
          </a:p>
          <a:p>
            <a:pPr marL="90805" indent="-90805"/>
            <a:r>
              <a:rPr lang="en-US" dirty="0">
                <a:cs typeface="Calibri"/>
              </a:rPr>
              <a:t>Listen to what your client has to say on their first day and you will be able to assess where you should start and focus. </a:t>
            </a:r>
          </a:p>
          <a:p>
            <a:pPr marL="90805" indent="-90805"/>
            <a:r>
              <a:rPr lang="en-US" dirty="0">
                <a:cs typeface="Calibri"/>
              </a:rPr>
              <a:t>We suggest that you look over what information and handouts have access to as it could be helpful for them to progress on their goal.</a:t>
            </a:r>
          </a:p>
        </p:txBody>
      </p:sp>
    </p:spTree>
    <p:extLst>
      <p:ext uri="{BB962C8B-B14F-4D97-AF65-F5344CB8AC3E}">
        <p14:creationId xmlns:p14="http://schemas.microsoft.com/office/powerpoint/2010/main" val="2505384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4D2F-9C7B-4AAF-ACE2-40E8FD27272D}"/>
              </a:ext>
            </a:extLst>
          </p:cNvPr>
          <p:cNvSpPr>
            <a:spLocks noGrp="1"/>
          </p:cNvSpPr>
          <p:nvPr>
            <p:ph type="title"/>
          </p:nvPr>
        </p:nvSpPr>
        <p:spPr/>
        <p:txBody>
          <a:bodyPr/>
          <a:lstStyle/>
          <a:p>
            <a:r>
              <a:rPr lang="en-US">
                <a:cs typeface="Calibri Light"/>
              </a:rPr>
              <a:t>Resource Page</a:t>
            </a:r>
            <a:endParaRPr lang="en-US"/>
          </a:p>
        </p:txBody>
      </p:sp>
      <p:sp>
        <p:nvSpPr>
          <p:cNvPr id="3" name="Content Placeholder 2">
            <a:extLst>
              <a:ext uri="{FF2B5EF4-FFF2-40B4-BE49-F238E27FC236}">
                <a16:creationId xmlns:a16="http://schemas.microsoft.com/office/drawing/2014/main" id="{EA3115BB-C711-4C75-A620-20A59AD0C45B}"/>
              </a:ext>
            </a:extLst>
          </p:cNvPr>
          <p:cNvSpPr>
            <a:spLocks noGrp="1"/>
          </p:cNvSpPr>
          <p:nvPr>
            <p:ph idx="1"/>
          </p:nvPr>
        </p:nvSpPr>
        <p:spPr/>
        <p:txBody>
          <a:bodyPr vert="horz" lIns="0" tIns="45720" rIns="0" bIns="45720" rtlCol="0" anchor="t">
            <a:normAutofit/>
          </a:bodyPr>
          <a:lstStyle/>
          <a:p>
            <a:pPr marL="90805" indent="-90805"/>
            <a:r>
              <a:rPr lang="en-US">
                <a:cs typeface="Calibri"/>
              </a:rPr>
              <a:t>You will all have access to our password protected site at </a:t>
            </a:r>
            <a:r>
              <a:rPr lang="en-US">
                <a:ea typeface="+mn-lt"/>
                <a:cs typeface="+mn-lt"/>
                <a:hlinkClick r:id="rId2"/>
              </a:rPr>
              <a:t>https://www.goladderup.org/project-money/</a:t>
            </a:r>
            <a:r>
              <a:rPr lang="en-US">
                <a:cs typeface="Calibri"/>
              </a:rPr>
              <a:t> the password is pm20</a:t>
            </a:r>
          </a:p>
          <a:p>
            <a:pPr marL="90805" indent="-90805"/>
            <a:r>
              <a:rPr lang="en-US" dirty="0">
                <a:cs typeface="Calibri"/>
              </a:rPr>
              <a:t>This resource page will be your home base for contacting us, gaining knowledge, resource links, and where you will be tracking your client information. Anything you can potentially need access to is in this website. </a:t>
            </a:r>
          </a:p>
        </p:txBody>
      </p:sp>
    </p:spTree>
    <p:extLst>
      <p:ext uri="{BB962C8B-B14F-4D97-AF65-F5344CB8AC3E}">
        <p14:creationId xmlns:p14="http://schemas.microsoft.com/office/powerpoint/2010/main" val="401998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Financial Coaching Role	</a:t>
            </a:r>
          </a:p>
        </p:txBody>
      </p:sp>
      <p:sp>
        <p:nvSpPr>
          <p:cNvPr id="3" name="Content Placeholder 2"/>
          <p:cNvSpPr>
            <a:spLocks noGrp="1"/>
          </p:cNvSpPr>
          <p:nvPr>
            <p:ph idx="1"/>
          </p:nvPr>
        </p:nvSpPr>
        <p:spPr>
          <a:xfrm>
            <a:off x="1097279" y="1845734"/>
            <a:ext cx="6454987" cy="4023360"/>
          </a:xfrm>
        </p:spPr>
        <p:txBody>
          <a:bodyPr vert="horz" lIns="0" tIns="45720" rIns="0" bIns="45720" rtlCol="0" anchor="t">
            <a:normAutofit/>
          </a:bodyPr>
          <a:lstStyle/>
          <a:p>
            <a:pPr marL="90805" indent="-90805"/>
            <a:r>
              <a:rPr lang="en-US" dirty="0"/>
              <a:t>As a financial coach you will be there to support your client by giving them the tools needed to become financially empowered.</a:t>
            </a:r>
            <a:endParaRPr lang="en-US"/>
          </a:p>
          <a:p>
            <a:pPr marL="90805" indent="-90805"/>
            <a:r>
              <a:rPr lang="en-US" dirty="0"/>
              <a:t>Clients will come to you for guidance on how to start a budget, increase their credit, talk about their options in reducing debt, and much more.</a:t>
            </a:r>
            <a:endParaRPr lang="en-US" dirty="0">
              <a:cs typeface="Calibri" panose="020F0502020204030204"/>
            </a:endParaRPr>
          </a:p>
          <a:p>
            <a:pPr marL="90805" indent="-90805"/>
            <a:r>
              <a:rPr lang="en-US" dirty="0"/>
              <a:t>It is up to you to give them the best advice possible and be able to teach them how to best take care of their financial situation. You will use goal-focused methods to help your client set and achieve them. </a:t>
            </a:r>
            <a:endParaRPr lang="en-US" dirty="0">
              <a:cs typeface="Calibri" panose="020F0502020204030204"/>
            </a:endParaRPr>
          </a:p>
          <a:p>
            <a:pPr marL="90805" indent="-90805"/>
            <a:r>
              <a:rPr lang="en-US" b="1" i="1" dirty="0"/>
              <a:t>Our goal is to help the client feel better about their situation and help them take the control of their finances.</a:t>
            </a:r>
            <a:endParaRPr lang="en-US" b="1" i="1" dirty="0">
              <a:cs typeface="Calibri"/>
            </a:endParaRPr>
          </a:p>
        </p:txBody>
      </p:sp>
      <p:pic>
        <p:nvPicPr>
          <p:cNvPr id="4" name="Picture 3" descr="El rincón de los Formadores - F.E.R. ---: ¿Qué es un ..."/>
          <p:cNvPicPr>
            <a:picLocks noChangeAspect="1"/>
          </p:cNvPicPr>
          <p:nvPr/>
        </p:nvPicPr>
        <p:blipFill rotWithShape="1">
          <a:blip r:embed="rId3">
            <a:extLst>
              <a:ext uri="{28A0092B-C50C-407E-A947-70E740481C1C}">
                <a14:useLocalDpi xmlns:a14="http://schemas.microsoft.com/office/drawing/2010/main" val="0"/>
              </a:ext>
            </a:extLst>
          </a:blip>
          <a:srcRect l="25918" r="10255" b="2"/>
          <a:stretch/>
        </p:blipFill>
        <p:spPr>
          <a:xfrm>
            <a:off x="8020570" y="1916318"/>
            <a:ext cx="3135109" cy="3471012"/>
          </a:xfrm>
          <a:prstGeom prst="rect">
            <a:avLst/>
          </a:prstGeom>
        </p:spPr>
      </p:pic>
    </p:spTree>
    <p:extLst>
      <p:ext uri="{BB962C8B-B14F-4D97-AF65-F5344CB8AC3E}">
        <p14:creationId xmlns:p14="http://schemas.microsoft.com/office/powerpoint/2010/main" val="2542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Coaching Role</a:t>
            </a:r>
          </a:p>
        </p:txBody>
      </p:sp>
      <p:sp>
        <p:nvSpPr>
          <p:cNvPr id="3" name="Content Placeholder 2"/>
          <p:cNvSpPr>
            <a:spLocks noGrp="1"/>
          </p:cNvSpPr>
          <p:nvPr>
            <p:ph idx="1"/>
          </p:nvPr>
        </p:nvSpPr>
        <p:spPr/>
        <p:txBody>
          <a:bodyPr/>
          <a:lstStyle/>
          <a:p>
            <a:r>
              <a:rPr lang="en-US" dirty="0"/>
              <a:t>The coaching is primarily led by the participant and the coach is there to listen and support them. Coaches can find themselves in situations where they must hold back from giving advice or directing the process.</a:t>
            </a:r>
          </a:p>
          <a:p>
            <a:r>
              <a:rPr lang="en-US" dirty="0"/>
              <a:t>Coaches should try to help find creatives ways to help the individual achieve their own goals.</a:t>
            </a:r>
          </a:p>
          <a:p>
            <a:r>
              <a:rPr lang="en-US" dirty="0"/>
              <a:t>Primary traits needed to be a good coach:</a:t>
            </a:r>
          </a:p>
          <a:p>
            <a:pPr lvl="1"/>
            <a:r>
              <a:rPr lang="en-US" dirty="0"/>
              <a:t>The ability to establish and build trust</a:t>
            </a:r>
          </a:p>
          <a:p>
            <a:pPr lvl="1"/>
            <a:r>
              <a:rPr lang="en-US" dirty="0"/>
              <a:t>The ability to communicate via active listening and powerful questioning</a:t>
            </a:r>
          </a:p>
          <a:p>
            <a:pPr lvl="1"/>
            <a:r>
              <a:rPr lang="en-US" dirty="0"/>
              <a:t>The ability to follow through and monitor progress</a:t>
            </a:r>
          </a:p>
          <a:p>
            <a:pPr lvl="1"/>
            <a:r>
              <a:rPr lang="en-US" dirty="0"/>
              <a:t>The ability to encourage and motivate</a:t>
            </a:r>
          </a:p>
          <a:p>
            <a:pPr lvl="1"/>
            <a:endParaRPr lang="en-US" dirty="0"/>
          </a:p>
          <a:p>
            <a:pPr lvl="1"/>
            <a:endParaRPr lang="en-US" dirty="0"/>
          </a:p>
        </p:txBody>
      </p:sp>
    </p:spTree>
    <p:extLst>
      <p:ext uri="{BB962C8B-B14F-4D97-AF65-F5344CB8AC3E}">
        <p14:creationId xmlns:p14="http://schemas.microsoft.com/office/powerpoint/2010/main" val="364075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Coaching vs. Financial Advisor</a:t>
            </a:r>
          </a:p>
        </p:txBody>
      </p:sp>
      <p:sp>
        <p:nvSpPr>
          <p:cNvPr id="3" name="Content Placeholder 2"/>
          <p:cNvSpPr>
            <a:spLocks noGrp="1"/>
          </p:cNvSpPr>
          <p:nvPr>
            <p:ph idx="1"/>
          </p:nvPr>
        </p:nvSpPr>
        <p:spPr/>
        <p:txBody>
          <a:bodyPr/>
          <a:lstStyle/>
          <a:p>
            <a:r>
              <a:rPr lang="en-US" dirty="0"/>
              <a:t>As a financial coach we want to be able to guide our client to the right resources and the right advice. We will cheer them on in their achievements and help them start achieving the goals that they set. </a:t>
            </a:r>
          </a:p>
          <a:p>
            <a:r>
              <a:rPr lang="en-US" dirty="0"/>
              <a:t>We are NOT financial advisors as they are professionals who can guide clients through investments and financial advice as how to make their money grow. </a:t>
            </a:r>
          </a:p>
        </p:txBody>
      </p:sp>
    </p:spTree>
    <p:extLst>
      <p:ext uri="{BB962C8B-B14F-4D97-AF65-F5344CB8AC3E}">
        <p14:creationId xmlns:p14="http://schemas.microsoft.com/office/powerpoint/2010/main" val="2020315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Skills</a:t>
            </a:r>
          </a:p>
        </p:txBody>
      </p:sp>
      <p:sp>
        <p:nvSpPr>
          <p:cNvPr id="3" name="Content Placeholder 2"/>
          <p:cNvSpPr>
            <a:spLocks noGrp="1"/>
          </p:cNvSpPr>
          <p:nvPr>
            <p:ph idx="1"/>
          </p:nvPr>
        </p:nvSpPr>
        <p:spPr/>
        <p:txBody>
          <a:bodyPr>
            <a:normAutofit lnSpcReduction="10000"/>
          </a:bodyPr>
          <a:lstStyle/>
          <a:p>
            <a:r>
              <a:rPr lang="en-US" dirty="0"/>
              <a:t>Acknowledging</a:t>
            </a:r>
          </a:p>
          <a:p>
            <a:pPr lvl="1"/>
            <a:r>
              <a:rPr lang="en-US" dirty="0"/>
              <a:t>Acknowledgment addresses what the client had to do to get to where they are. It addressed the participants inner strengths.</a:t>
            </a:r>
          </a:p>
          <a:p>
            <a:r>
              <a:rPr lang="en-US" dirty="0"/>
              <a:t>Articulate</a:t>
            </a:r>
          </a:p>
          <a:p>
            <a:pPr lvl="1"/>
            <a:r>
              <a:rPr lang="en-US" dirty="0"/>
              <a:t>Telling the member what you see them doing. It is powerful to simply repeat the participant’s words back to them so they can hear themselves.</a:t>
            </a:r>
          </a:p>
          <a:p>
            <a:r>
              <a:rPr lang="en-US" dirty="0"/>
              <a:t>Asking Permission</a:t>
            </a:r>
          </a:p>
          <a:p>
            <a:pPr lvl="1"/>
            <a:r>
              <a:rPr lang="en-US" dirty="0"/>
              <a:t>This helps keep us in check with our personal values and making sure we aren’t inserting ourselves into their action plan.</a:t>
            </a:r>
          </a:p>
          <a:p>
            <a:r>
              <a:rPr lang="en-US" dirty="0"/>
              <a:t>Bottom-lining</a:t>
            </a:r>
          </a:p>
          <a:p>
            <a:pPr lvl="1"/>
            <a:r>
              <a:rPr lang="en-US" dirty="0"/>
              <a:t>We want to be as direct with the client as possible and have the client be as direct with us as we can to be able to guide them better.</a:t>
            </a:r>
          </a:p>
          <a:p>
            <a:pPr marL="201158" lvl="1" indent="0">
              <a:buNone/>
            </a:pPr>
            <a:endParaRPr lang="en-US" dirty="0"/>
          </a:p>
        </p:txBody>
      </p:sp>
    </p:spTree>
    <p:extLst>
      <p:ext uri="{BB962C8B-B14F-4D97-AF65-F5344CB8AC3E}">
        <p14:creationId xmlns:p14="http://schemas.microsoft.com/office/powerpoint/2010/main" val="2213813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Skills</a:t>
            </a:r>
          </a:p>
        </p:txBody>
      </p:sp>
      <p:sp>
        <p:nvSpPr>
          <p:cNvPr id="3" name="Content Placeholder 2"/>
          <p:cNvSpPr>
            <a:spLocks noGrp="1"/>
          </p:cNvSpPr>
          <p:nvPr>
            <p:ph idx="1"/>
          </p:nvPr>
        </p:nvSpPr>
        <p:spPr/>
        <p:txBody>
          <a:bodyPr/>
          <a:lstStyle/>
          <a:p>
            <a:r>
              <a:rPr lang="en-US" dirty="0"/>
              <a:t>Brainstorming</a:t>
            </a:r>
          </a:p>
          <a:p>
            <a:pPr lvl="1"/>
            <a:r>
              <a:rPr lang="en-US" dirty="0"/>
              <a:t>Together with your client you want to be able to work together and think about ideas that they might not have previously thought of. It a creative exercise to help find solutions with your client.</a:t>
            </a:r>
          </a:p>
          <a:p>
            <a:r>
              <a:rPr lang="en-US" dirty="0"/>
              <a:t>Challenging</a:t>
            </a:r>
          </a:p>
          <a:p>
            <a:pPr lvl="1"/>
            <a:r>
              <a:rPr lang="en-US" dirty="0"/>
              <a:t>This is done by asking open ended questions and helps the client think in another way. You are challenging the way they would normally view an issue.</a:t>
            </a:r>
          </a:p>
          <a:p>
            <a:r>
              <a:rPr lang="en-US" dirty="0"/>
              <a:t>Championing</a:t>
            </a:r>
          </a:p>
          <a:p>
            <a:pPr lvl="1"/>
            <a:r>
              <a:rPr lang="en-US" dirty="0"/>
              <a:t>You are your clients cheerleader and you are there to remind them that they can reach their goals despite their doubts</a:t>
            </a:r>
          </a:p>
          <a:p>
            <a:r>
              <a:rPr lang="en-US" dirty="0"/>
              <a:t>Clearing</a:t>
            </a:r>
          </a:p>
          <a:p>
            <a:pPr lvl="1"/>
            <a:r>
              <a:rPr lang="en-US" dirty="0"/>
              <a:t>This is when the client will vent out to you and you have to be as an active listener to see where we can find a root cause of a problem.</a:t>
            </a:r>
          </a:p>
        </p:txBody>
      </p:sp>
    </p:spTree>
    <p:extLst>
      <p:ext uri="{BB962C8B-B14F-4D97-AF65-F5344CB8AC3E}">
        <p14:creationId xmlns:p14="http://schemas.microsoft.com/office/powerpoint/2010/main" val="2834203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Skills</a:t>
            </a:r>
          </a:p>
        </p:txBody>
      </p:sp>
      <p:sp>
        <p:nvSpPr>
          <p:cNvPr id="3" name="Content Placeholder 2"/>
          <p:cNvSpPr>
            <a:spLocks noGrp="1"/>
          </p:cNvSpPr>
          <p:nvPr>
            <p:ph idx="1"/>
          </p:nvPr>
        </p:nvSpPr>
        <p:spPr/>
        <p:txBody>
          <a:bodyPr/>
          <a:lstStyle/>
          <a:p>
            <a:r>
              <a:rPr lang="en-US" dirty="0"/>
              <a:t>Intruding</a:t>
            </a:r>
          </a:p>
          <a:p>
            <a:pPr lvl="1"/>
            <a:r>
              <a:rPr lang="en-US" dirty="0"/>
              <a:t>Sometimes you may need to stop your client in a non-disrupted way to bring something into light. This helps you be honest and forward with them.</a:t>
            </a:r>
          </a:p>
          <a:p>
            <a:r>
              <a:rPr lang="en-US" dirty="0"/>
              <a:t>Reframing</a:t>
            </a:r>
          </a:p>
          <a:p>
            <a:pPr lvl="1"/>
            <a:r>
              <a:rPr lang="en-US" dirty="0"/>
              <a:t>This helps the client view something from a different perspective.</a:t>
            </a:r>
          </a:p>
          <a:p>
            <a:endParaRPr lang="en-US" dirty="0"/>
          </a:p>
        </p:txBody>
      </p:sp>
    </p:spTree>
    <p:extLst>
      <p:ext uri="{BB962C8B-B14F-4D97-AF65-F5344CB8AC3E}">
        <p14:creationId xmlns:p14="http://schemas.microsoft.com/office/powerpoint/2010/main" val="378710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Project Money Coach Training</a:t>
            </a:r>
          </a:p>
        </p:txBody>
      </p:sp>
      <p:sp>
        <p:nvSpPr>
          <p:cNvPr id="3" name="Subtitle 2"/>
          <p:cNvSpPr>
            <a:spLocks noGrp="1"/>
          </p:cNvSpPr>
          <p:nvPr>
            <p:ph type="subTitle" idx="1"/>
          </p:nvPr>
        </p:nvSpPr>
        <p:spPr/>
        <p:txBody>
          <a:bodyPr/>
          <a:lstStyle/>
          <a:p>
            <a:r>
              <a:rPr lang="en-US" dirty="0"/>
              <a:t>2020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638" y="6192587"/>
            <a:ext cx="4372303" cy="532889"/>
          </a:xfrm>
          <a:prstGeom prst="rect">
            <a:avLst/>
          </a:prstGeom>
        </p:spPr>
      </p:pic>
    </p:spTree>
    <p:extLst>
      <p:ext uri="{BB962C8B-B14F-4D97-AF65-F5344CB8AC3E}">
        <p14:creationId xmlns:p14="http://schemas.microsoft.com/office/powerpoint/2010/main" val="364443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Your Client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Listen for the emotions behind financial decisions</a:t>
            </a:r>
          </a:p>
          <a:p>
            <a:pPr lvl="1">
              <a:buFont typeface="Arial" panose="020B0604020202020204" pitchFamily="34" charset="0"/>
              <a:buChar char="•"/>
            </a:pPr>
            <a:r>
              <a:rPr lang="en-US" dirty="0"/>
              <a:t>Peoples finances are very personal and can come with many emotions.</a:t>
            </a:r>
          </a:p>
          <a:p>
            <a:pPr lvl="1">
              <a:buFont typeface="Arial" panose="020B0604020202020204" pitchFamily="34" charset="0"/>
              <a:buChar char="•"/>
            </a:pPr>
            <a:r>
              <a:rPr lang="en-US" dirty="0"/>
              <a:t>Include questions about what money means to them and what the most difficult thing about money is. </a:t>
            </a:r>
          </a:p>
          <a:p>
            <a:pPr>
              <a:buFont typeface="Arial" panose="020B0604020202020204" pitchFamily="34" charset="0"/>
              <a:buChar char="•"/>
            </a:pPr>
            <a:r>
              <a:rPr lang="en-US" dirty="0"/>
              <a:t>Understand the value around money</a:t>
            </a:r>
          </a:p>
          <a:p>
            <a:pPr lvl="1">
              <a:buFont typeface="Arial" panose="020B0604020202020204" pitchFamily="34" charset="0"/>
              <a:buChar char="•"/>
            </a:pPr>
            <a:r>
              <a:rPr lang="en-US" dirty="0"/>
              <a:t>Does your client enjoy eating out? </a:t>
            </a:r>
          </a:p>
          <a:p>
            <a:pPr lvl="1">
              <a:buFont typeface="Arial" panose="020B0604020202020204" pitchFamily="34" charset="0"/>
              <a:buChar char="•"/>
            </a:pPr>
            <a:r>
              <a:rPr lang="en-US" dirty="0"/>
              <a:t>Buying gifts?</a:t>
            </a:r>
          </a:p>
          <a:p>
            <a:pPr lvl="1">
              <a:buFont typeface="Arial" panose="020B0604020202020204" pitchFamily="34" charset="0"/>
              <a:buChar char="•"/>
            </a:pPr>
            <a:r>
              <a:rPr lang="en-US" dirty="0"/>
              <a:t>Understanding what goes behind their decisions..</a:t>
            </a:r>
          </a:p>
          <a:p>
            <a:pPr>
              <a:buFont typeface="Arial" panose="020B0604020202020204" pitchFamily="34" charset="0"/>
              <a:buChar char="•"/>
            </a:pPr>
            <a:endParaRPr lang="en-US" dirty="0"/>
          </a:p>
        </p:txBody>
      </p:sp>
      <p:pic>
        <p:nvPicPr>
          <p:cNvPr id="2050" name="Picture 2" descr="Image result for coaching clien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390" y="3257234"/>
            <a:ext cx="3063615" cy="3063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619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Our Values In Check</a:t>
            </a:r>
          </a:p>
        </p:txBody>
      </p:sp>
      <p:sp>
        <p:nvSpPr>
          <p:cNvPr id="3" name="Content Placeholder 2"/>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dirty="0"/>
              <a:t>Many of you come from different backgrounds and some even financial backgrounds but we want to maintain our personal values of something in check.</a:t>
            </a:r>
          </a:p>
          <a:p>
            <a:pPr marL="90805" indent="-90805">
              <a:buFont typeface="Arial" panose="020B0604020202020204" pitchFamily="34" charset="0"/>
              <a:buChar char="•"/>
            </a:pPr>
            <a:r>
              <a:rPr lang="en-US" dirty="0"/>
              <a:t>We never want the client to feel bad about their past decisions or judge them for what </a:t>
            </a:r>
            <a:r>
              <a:rPr lang="en-US"/>
              <a:t>they've</a:t>
            </a:r>
            <a:r>
              <a:rPr lang="en-US" dirty="0"/>
              <a:t> done in the past. </a:t>
            </a:r>
            <a:endParaRPr lang="en-US" dirty="0">
              <a:cs typeface="Calibri"/>
            </a:endParaRPr>
          </a:p>
          <a:p>
            <a:pPr>
              <a:buFont typeface="Arial" panose="020B0604020202020204" pitchFamily="34" charset="0"/>
              <a:buChar char="•"/>
            </a:pPr>
            <a:r>
              <a:rPr lang="en-US" dirty="0"/>
              <a:t>What they value on how they feel about money may not be the same way that you feel or view a issue.</a:t>
            </a:r>
          </a:p>
          <a:p>
            <a:pPr marL="90805" indent="-90805">
              <a:buFont typeface="Arial" panose="020B0604020202020204" pitchFamily="34" charset="0"/>
              <a:buChar char="•"/>
            </a:pPr>
            <a:r>
              <a:rPr lang="en-US" dirty="0"/>
              <a:t>They </a:t>
            </a:r>
            <a:r>
              <a:rPr lang="en-US"/>
              <a:t>aren’t</a:t>
            </a:r>
            <a:r>
              <a:rPr lang="en-US" dirty="0"/>
              <a:t> here to hear about how we solved an issue but rather for you to guide them how they can solve their own. </a:t>
            </a:r>
            <a:endParaRPr lang="en-US" dirty="0">
              <a:cs typeface="Calibri"/>
            </a:endParaRPr>
          </a:p>
        </p:txBody>
      </p:sp>
    </p:spTree>
    <p:extLst>
      <p:ext uri="{BB962C8B-B14F-4D97-AF65-F5344CB8AC3E}">
        <p14:creationId xmlns:p14="http://schemas.microsoft.com/office/powerpoint/2010/main" val="1152736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Focusing</a:t>
            </a:r>
          </a:p>
        </p:txBody>
      </p:sp>
      <p:sp>
        <p:nvSpPr>
          <p:cNvPr id="3" name="Content Placeholder 2"/>
          <p:cNvSpPr>
            <a:spLocks noGrp="1"/>
          </p:cNvSpPr>
          <p:nvPr>
            <p:ph idx="1"/>
          </p:nvPr>
        </p:nvSpPr>
        <p:spPr/>
        <p:txBody>
          <a:bodyPr/>
          <a:lstStyle/>
          <a:p>
            <a:r>
              <a:rPr lang="en-US" dirty="0"/>
              <a:t>Develop a partnership with your member.</a:t>
            </a:r>
          </a:p>
          <a:p>
            <a:pPr lvl="1"/>
            <a:r>
              <a:rPr lang="en-US" dirty="0"/>
              <a:t>Remember and assure them that they are the experts on their own lives and they know what they could be doing best for themselves.</a:t>
            </a:r>
          </a:p>
          <a:p>
            <a:pPr lvl="1"/>
            <a:r>
              <a:rPr lang="en-US" dirty="0"/>
              <a:t>Acknowledge that you don’t have all the right answers.</a:t>
            </a:r>
          </a:p>
          <a:p>
            <a:pPr lvl="1"/>
            <a:r>
              <a:rPr lang="en-US" dirty="0"/>
              <a:t>Give advice to the client only if they request it and even then reassure them that it is still their choice.</a:t>
            </a:r>
          </a:p>
          <a:p>
            <a:pPr lvl="1"/>
            <a:endParaRPr lang="en-US" dirty="0"/>
          </a:p>
        </p:txBody>
      </p:sp>
    </p:spTree>
    <p:extLst>
      <p:ext uri="{BB962C8B-B14F-4D97-AF65-F5344CB8AC3E}">
        <p14:creationId xmlns:p14="http://schemas.microsoft.com/office/powerpoint/2010/main" val="203098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Evoke Change</a:t>
            </a:r>
          </a:p>
        </p:txBody>
      </p:sp>
      <p:sp>
        <p:nvSpPr>
          <p:cNvPr id="3" name="Content Placeholder 2"/>
          <p:cNvSpPr>
            <a:spLocks noGrp="1"/>
          </p:cNvSpPr>
          <p:nvPr>
            <p:ph idx="1"/>
          </p:nvPr>
        </p:nvSpPr>
        <p:spPr/>
        <p:txBody>
          <a:bodyPr/>
          <a:lstStyle/>
          <a:p>
            <a:r>
              <a:rPr lang="en-US" dirty="0"/>
              <a:t>Affirmations are verbal statements that acknowledge what you noticed was positive about your member.</a:t>
            </a:r>
          </a:p>
          <a:p>
            <a:r>
              <a:rPr lang="en-US" dirty="0"/>
              <a:t>We want to Affirm our member by:</a:t>
            </a:r>
          </a:p>
          <a:p>
            <a:pPr lvl="1"/>
            <a:r>
              <a:rPr lang="en-US" dirty="0"/>
              <a:t>Focusing on what is positive about your member</a:t>
            </a:r>
          </a:p>
          <a:p>
            <a:pPr lvl="1"/>
            <a:r>
              <a:rPr lang="en-US" dirty="0"/>
              <a:t>Recognize specific positive actions your member is taking</a:t>
            </a:r>
          </a:p>
          <a:p>
            <a:pPr lvl="1"/>
            <a:r>
              <a:rPr lang="en-US" dirty="0"/>
              <a:t>Use phrases like </a:t>
            </a:r>
          </a:p>
          <a:p>
            <a:pPr lvl="2"/>
            <a:r>
              <a:rPr lang="en-US" sz="1801" dirty="0"/>
              <a:t>You got a lot done despite all the setbacks</a:t>
            </a:r>
          </a:p>
          <a:p>
            <a:pPr lvl="2"/>
            <a:r>
              <a:rPr lang="en-US" sz="1801" dirty="0"/>
              <a:t>You’ve thought this through</a:t>
            </a:r>
          </a:p>
          <a:p>
            <a:pPr lvl="2"/>
            <a:r>
              <a:rPr lang="en-US" sz="1801" dirty="0"/>
              <a:t>You tried your best this week</a:t>
            </a:r>
          </a:p>
          <a:p>
            <a:pPr marL="201158" lvl="1" indent="0">
              <a:buNone/>
            </a:pPr>
            <a:endParaRPr lang="en-US" dirty="0"/>
          </a:p>
        </p:txBody>
      </p:sp>
    </p:spTree>
    <p:extLst>
      <p:ext uri="{BB962C8B-B14F-4D97-AF65-F5344CB8AC3E}">
        <p14:creationId xmlns:p14="http://schemas.microsoft.com/office/powerpoint/2010/main" val="387118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CB9DB-CBF7-4A67-B019-ADE26F03D51B}"/>
              </a:ext>
            </a:extLst>
          </p:cNvPr>
          <p:cNvSpPr>
            <a:spLocks noGrp="1"/>
          </p:cNvSpPr>
          <p:nvPr>
            <p:ph type="title"/>
          </p:nvPr>
        </p:nvSpPr>
        <p:spPr/>
        <p:txBody>
          <a:bodyPr/>
          <a:lstStyle/>
          <a:p>
            <a:r>
              <a:rPr lang="en-US" dirty="0"/>
              <a:t>At the end of the day…</a:t>
            </a:r>
          </a:p>
        </p:txBody>
      </p:sp>
      <p:sp>
        <p:nvSpPr>
          <p:cNvPr id="5" name="Text Placeholder 4">
            <a:extLst>
              <a:ext uri="{FF2B5EF4-FFF2-40B4-BE49-F238E27FC236}">
                <a16:creationId xmlns:a16="http://schemas.microsoft.com/office/drawing/2014/main" id="{B0339250-1843-4C8D-AEFA-7674D4BA8B31}"/>
              </a:ext>
            </a:extLst>
          </p:cNvPr>
          <p:cNvSpPr>
            <a:spLocks noGrp="1"/>
          </p:cNvSpPr>
          <p:nvPr>
            <p:ph type="body" idx="1"/>
          </p:nvPr>
        </p:nvSpPr>
        <p:spPr/>
        <p:txBody>
          <a:bodyPr/>
          <a:lstStyle/>
          <a:p>
            <a:r>
              <a:rPr lang="en-US" dirty="0">
                <a:solidFill>
                  <a:schemeClr val="tx1"/>
                </a:solidFill>
              </a:rPr>
              <a:t>WE are here to support and guide our clients to the best of our ability and it is up to the client to follow through.</a:t>
            </a:r>
          </a:p>
        </p:txBody>
      </p:sp>
    </p:spTree>
    <p:extLst>
      <p:ext uri="{BB962C8B-B14F-4D97-AF65-F5344CB8AC3E}">
        <p14:creationId xmlns:p14="http://schemas.microsoft.com/office/powerpoint/2010/main" val="3630789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886ECC-D874-42C1-842B-5C4E6C74BCA3}"/>
              </a:ext>
            </a:extLst>
          </p:cNvPr>
          <p:cNvSpPr>
            <a:spLocks noGrp="1"/>
          </p:cNvSpPr>
          <p:nvPr>
            <p:ph type="title"/>
          </p:nvPr>
        </p:nvSpPr>
        <p:spPr/>
        <p:txBody>
          <a:bodyPr/>
          <a:lstStyle/>
          <a:p>
            <a:r>
              <a:rPr lang="en-US" dirty="0"/>
              <a:t>First things first!</a:t>
            </a:r>
          </a:p>
        </p:txBody>
      </p:sp>
      <p:sp>
        <p:nvSpPr>
          <p:cNvPr id="5" name="Content Placeholder 4">
            <a:extLst>
              <a:ext uri="{FF2B5EF4-FFF2-40B4-BE49-F238E27FC236}">
                <a16:creationId xmlns:a16="http://schemas.microsoft.com/office/drawing/2014/main" id="{FC83FDCE-A64D-40DF-A0BB-F144057E9DE3}"/>
              </a:ext>
            </a:extLst>
          </p:cNvPr>
          <p:cNvSpPr>
            <a:spLocks noGrp="1"/>
          </p:cNvSpPr>
          <p:nvPr>
            <p:ph idx="1"/>
          </p:nvPr>
        </p:nvSpPr>
        <p:spPr/>
        <p:txBody>
          <a:bodyPr vert="horz" lIns="0" tIns="45720" rIns="0" bIns="45720" rtlCol="0" anchor="t">
            <a:normAutofit/>
          </a:bodyPr>
          <a:lstStyle/>
          <a:p>
            <a:pPr marL="90805" indent="-90805"/>
            <a:r>
              <a:rPr lang="en-US" dirty="0"/>
              <a:t>One of the very first meeting with your client you should get to know each other. Learn about their values and relationship with money as well as what brought them to seek out this class. The biggest thing we want to establish in their first meeting is a goal. Do they want to reduce their debt? Or maybe its starting a savings account to be able to put a down payment on a property? </a:t>
            </a:r>
            <a:endParaRPr lang="en-US"/>
          </a:p>
          <a:p>
            <a:pPr marL="90805" indent="-90805"/>
            <a:r>
              <a:rPr lang="en-US" dirty="0"/>
              <a:t>Listen to what your client want to work on and set something down on paper.</a:t>
            </a:r>
            <a:endParaRPr lang="en-US" dirty="0">
              <a:cs typeface="Calibri" panose="020F0502020204030204"/>
            </a:endParaRPr>
          </a:p>
          <a:p>
            <a:pPr marL="90805" indent="-90805"/>
            <a:endParaRPr lang="en-US" dirty="0">
              <a:cs typeface="Calibri" panose="020F0502020204030204"/>
            </a:endParaRPr>
          </a:p>
          <a:p>
            <a:pPr marL="90805" indent="-90805"/>
            <a:r>
              <a:rPr lang="en-US" dirty="0"/>
              <a:t>It is OUR goal to help them figure this out and  by the end of this course they should have a set financial plan to continue after they stop seeing us. </a:t>
            </a:r>
            <a:endParaRPr lang="en-US" dirty="0">
              <a:cs typeface="Calibri"/>
            </a:endParaRPr>
          </a:p>
        </p:txBody>
      </p:sp>
    </p:spTree>
    <p:extLst>
      <p:ext uri="{BB962C8B-B14F-4D97-AF65-F5344CB8AC3E}">
        <p14:creationId xmlns:p14="http://schemas.microsoft.com/office/powerpoint/2010/main" val="304608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Data Tracking</a:t>
            </a:r>
          </a:p>
        </p:txBody>
      </p:sp>
      <p:sp>
        <p:nvSpPr>
          <p:cNvPr id="3" name="Content Placeholder 2"/>
          <p:cNvSpPr>
            <a:spLocks noGrp="1"/>
          </p:cNvSpPr>
          <p:nvPr>
            <p:ph idx="1"/>
          </p:nvPr>
        </p:nvSpPr>
        <p:spPr/>
        <p:txBody>
          <a:bodyPr vert="horz" lIns="0" tIns="45720" rIns="0" bIns="45720" rtlCol="0" anchor="t">
            <a:normAutofit/>
          </a:bodyPr>
          <a:lstStyle/>
          <a:p>
            <a:pPr marL="90805" indent="-90805"/>
            <a:r>
              <a:rPr lang="en-US" dirty="0"/>
              <a:t>Please use the Financial Coaching Tracker to track your clients progress.</a:t>
            </a:r>
          </a:p>
          <a:p>
            <a:pPr marL="90805" indent="-90805"/>
            <a:r>
              <a:rPr lang="en-US" dirty="0"/>
              <a:t>The form will be available in the portal.</a:t>
            </a:r>
            <a:endParaRPr lang="en-US" dirty="0">
              <a:cs typeface="Calibri" panose="020F0502020204030204"/>
            </a:endParaRPr>
          </a:p>
          <a:p>
            <a:pPr marL="90805" indent="-90805"/>
            <a:r>
              <a:rPr lang="en-US" dirty="0"/>
              <a:t>We will be tracking:</a:t>
            </a:r>
            <a:endParaRPr lang="en-US" dirty="0">
              <a:cs typeface="Calibri" panose="020F0502020204030204"/>
            </a:endParaRPr>
          </a:p>
          <a:p>
            <a:pPr marL="383540" lvl="1" indent="-182245"/>
            <a:r>
              <a:rPr lang="en-US" dirty="0"/>
              <a:t>Goal settings and achievements</a:t>
            </a:r>
            <a:endParaRPr lang="en-US" dirty="0">
              <a:cs typeface="Calibri" panose="020F0502020204030204"/>
            </a:endParaRPr>
          </a:p>
          <a:p>
            <a:pPr marL="383540" lvl="1" indent="-182245"/>
            <a:r>
              <a:rPr lang="en-US" dirty="0"/>
              <a:t>Action plans</a:t>
            </a:r>
            <a:endParaRPr lang="en-US" dirty="0">
              <a:cs typeface="Calibri" panose="020F0502020204030204"/>
            </a:endParaRPr>
          </a:p>
          <a:p>
            <a:pPr marL="383540" lvl="1" indent="-182245"/>
            <a:r>
              <a:rPr lang="en-US" dirty="0"/>
              <a:t>Credit changes</a:t>
            </a:r>
            <a:endParaRPr lang="en-US" dirty="0">
              <a:cs typeface="Calibri" panose="020F0502020204030204"/>
            </a:endParaRPr>
          </a:p>
          <a:p>
            <a:pPr marL="383540" lvl="1" indent="-182245"/>
            <a:r>
              <a:rPr lang="en-US" dirty="0"/>
              <a:t>Debt changes</a:t>
            </a:r>
            <a:endParaRPr lang="en-US" dirty="0">
              <a:cs typeface="Calibri" panose="020F0502020204030204"/>
            </a:endParaRPr>
          </a:p>
          <a:p>
            <a:pPr marL="383540" lvl="1" indent="-182245"/>
            <a:r>
              <a:rPr lang="en-US" dirty="0"/>
              <a:t>Savings changes</a:t>
            </a:r>
          </a:p>
          <a:p>
            <a:pPr marL="383540" lvl="1" indent="-182245"/>
            <a:endParaRPr lang="en-US" dirty="0">
              <a:cs typeface="Calibri" panose="020F0502020204030204"/>
            </a:endParaRPr>
          </a:p>
          <a:p>
            <a:pPr marL="201295" lvl="1" indent="0">
              <a:buNone/>
            </a:pPr>
            <a:r>
              <a:rPr lang="en-US" dirty="0">
                <a:cs typeface="Calibri" panose="020F0502020204030204"/>
              </a:rPr>
              <a:t>Please make sure to complete these after every session as we want to be able to keep track of client achievements and progress.</a:t>
            </a:r>
          </a:p>
        </p:txBody>
      </p:sp>
    </p:spTree>
    <p:extLst>
      <p:ext uri="{BB962C8B-B14F-4D97-AF65-F5344CB8AC3E}">
        <p14:creationId xmlns:p14="http://schemas.microsoft.com/office/powerpoint/2010/main" val="307220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B06B-E089-4AB2-9FB2-EAB8F313245D}"/>
              </a:ext>
            </a:extLst>
          </p:cNvPr>
          <p:cNvSpPr>
            <a:spLocks noGrp="1"/>
          </p:cNvSpPr>
          <p:nvPr>
            <p:ph type="title"/>
          </p:nvPr>
        </p:nvSpPr>
        <p:spPr/>
        <p:txBody>
          <a:bodyPr/>
          <a:lstStyle/>
          <a:p>
            <a:r>
              <a:rPr lang="en-US">
                <a:cs typeface="Calibri Light"/>
              </a:rPr>
              <a:t>Last Meeting  - Action Plan</a:t>
            </a:r>
            <a:endParaRPr lang="en-US"/>
          </a:p>
        </p:txBody>
      </p:sp>
      <p:sp>
        <p:nvSpPr>
          <p:cNvPr id="3" name="Content Placeholder 2">
            <a:extLst>
              <a:ext uri="{FF2B5EF4-FFF2-40B4-BE49-F238E27FC236}">
                <a16:creationId xmlns:a16="http://schemas.microsoft.com/office/drawing/2014/main" id="{C95DDE26-1D44-4157-823C-D4B61C221506}"/>
              </a:ext>
            </a:extLst>
          </p:cNvPr>
          <p:cNvSpPr>
            <a:spLocks noGrp="1"/>
          </p:cNvSpPr>
          <p:nvPr>
            <p:ph idx="1"/>
          </p:nvPr>
        </p:nvSpPr>
        <p:spPr/>
        <p:txBody>
          <a:bodyPr vert="horz" lIns="0" tIns="45720" rIns="0" bIns="45720" rtlCol="0" anchor="t">
            <a:normAutofit/>
          </a:bodyPr>
          <a:lstStyle/>
          <a:p>
            <a:pPr marL="90805" indent="-90805"/>
            <a:r>
              <a:rPr lang="en-US">
                <a:cs typeface="Calibri"/>
              </a:rPr>
              <a:t>We never expect clients to have their financial goals completed at the end of their sessions. However, we do want clients to have the confidence and a plan that will help them stick to and achieve their goals after they stop coming to see us.</a:t>
            </a:r>
          </a:p>
          <a:p>
            <a:pPr marL="90805" indent="-90805"/>
            <a:endParaRPr lang="en-US" dirty="0">
              <a:cs typeface="Calibri"/>
            </a:endParaRPr>
          </a:p>
          <a:p>
            <a:pPr marL="90805" indent="-90805"/>
            <a:r>
              <a:rPr lang="en-US">
                <a:cs typeface="Calibri"/>
              </a:rPr>
              <a:t>We have set up a document that you will complete with your clients to ensure that they have written out what their long term is and how they plan to achieve it. We want to make sure the client knows that there is a plan set for them to follow. </a:t>
            </a:r>
            <a:endParaRPr lang="en-US" dirty="0">
              <a:cs typeface="Calibri"/>
            </a:endParaRPr>
          </a:p>
          <a:p>
            <a:pPr marL="90805" indent="-90805"/>
            <a:r>
              <a:rPr lang="en-US">
                <a:cs typeface="Calibri"/>
              </a:rPr>
              <a:t>Please remind your client that if they would like to continue their financial coaching journey they are able to come back to us through individual financial coaching in the office with us. </a:t>
            </a:r>
            <a:endParaRPr lang="en-US" dirty="0">
              <a:cs typeface="Calibri"/>
            </a:endParaRPr>
          </a:p>
        </p:txBody>
      </p:sp>
    </p:spTree>
    <p:extLst>
      <p:ext uri="{BB962C8B-B14F-4D97-AF65-F5344CB8AC3E}">
        <p14:creationId xmlns:p14="http://schemas.microsoft.com/office/powerpoint/2010/main" val="224852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Pulling A Credit Report</a:t>
            </a:r>
          </a:p>
        </p:txBody>
      </p:sp>
      <p:sp>
        <p:nvSpPr>
          <p:cNvPr id="3" name="Content Placeholder 2"/>
          <p:cNvSpPr>
            <a:spLocks noGrp="1"/>
          </p:cNvSpPr>
          <p:nvPr>
            <p:ph idx="1"/>
          </p:nvPr>
        </p:nvSpPr>
        <p:spPr/>
        <p:txBody>
          <a:bodyPr/>
          <a:lstStyle/>
          <a:p>
            <a:r>
              <a:rPr lang="en-US" dirty="0"/>
              <a:t>Most clients will want their credit report pulled so you will head over to </a:t>
            </a:r>
            <a:r>
              <a:rPr lang="en-US" dirty="0">
                <a:hlinkClick r:id="rId3"/>
              </a:rPr>
              <a:t>www.annualcreditreport.com</a:t>
            </a:r>
            <a:r>
              <a:rPr lang="en-US" dirty="0"/>
              <a:t> to help them pull it. </a:t>
            </a:r>
          </a:p>
          <a:p>
            <a:pPr marL="457177" indent="-457177">
              <a:buFont typeface="+mj-lt"/>
              <a:buAutoNum type="arabicPeriod"/>
            </a:pPr>
            <a:r>
              <a:rPr lang="en-US" dirty="0"/>
              <a:t>Fill in all information that is requested from the website.</a:t>
            </a:r>
          </a:p>
          <a:p>
            <a:pPr marL="457177" indent="-457177">
              <a:buFont typeface="+mj-lt"/>
              <a:buAutoNum type="arabicPeriod"/>
            </a:pPr>
            <a:r>
              <a:rPr lang="en-US" dirty="0"/>
              <a:t>It will ask for a current address in which the client has lived for two years or more.</a:t>
            </a:r>
          </a:p>
          <a:p>
            <a:pPr marL="457177" indent="-457177">
              <a:buFont typeface="+mj-lt"/>
              <a:buAutoNum type="arabicPeriod"/>
            </a:pPr>
            <a:r>
              <a:rPr lang="en-US" dirty="0"/>
              <a:t>If the client hasn’t lived in their home for longer than two years provide a previous address.</a:t>
            </a:r>
          </a:p>
          <a:p>
            <a:pPr marL="457177" indent="-457177">
              <a:buFont typeface="+mj-lt"/>
              <a:buAutoNum type="arabicPeriod"/>
            </a:pPr>
            <a:r>
              <a:rPr lang="en-US" dirty="0"/>
              <a:t>Have your client answer all the security questions.</a:t>
            </a:r>
          </a:p>
          <a:p>
            <a:pPr marL="749771" lvl="1" indent="-457177">
              <a:buFont typeface="+mj-lt"/>
              <a:buAutoNum type="arabicPeriod"/>
            </a:pPr>
            <a:r>
              <a:rPr lang="en-US" dirty="0"/>
              <a:t>Some questions may be trick questions so help your client answer them to the best of their ability</a:t>
            </a:r>
          </a:p>
          <a:p>
            <a:pPr marL="0" indent="0">
              <a:buNone/>
            </a:pPr>
            <a:r>
              <a:rPr lang="en-US" dirty="0"/>
              <a:t>If a client has no line of credit under their names it will be really hard or not possible at all to pull their credit report because they are credit invisible.</a:t>
            </a:r>
          </a:p>
        </p:txBody>
      </p:sp>
    </p:spTree>
    <p:extLst>
      <p:ext uri="{BB962C8B-B14F-4D97-AF65-F5344CB8AC3E}">
        <p14:creationId xmlns:p14="http://schemas.microsoft.com/office/powerpoint/2010/main" val="2461212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Pulling A Credit Report Continued… </a:t>
            </a:r>
          </a:p>
        </p:txBody>
      </p:sp>
      <p:sp>
        <p:nvSpPr>
          <p:cNvPr id="3" name="Content Placeholder 2"/>
          <p:cNvSpPr>
            <a:spLocks noGrp="1"/>
          </p:cNvSpPr>
          <p:nvPr>
            <p:ph idx="1"/>
          </p:nvPr>
        </p:nvSpPr>
        <p:spPr/>
        <p:txBody>
          <a:bodyPr/>
          <a:lstStyle/>
          <a:p>
            <a:r>
              <a:rPr lang="en-US" dirty="0"/>
              <a:t>We want to try to pull the TransUnion credit report as it tends to be the most accurate and will allow us to use the Jump Credit software.</a:t>
            </a:r>
          </a:p>
          <a:p>
            <a:r>
              <a:rPr lang="en-US" dirty="0"/>
              <a:t>Jump Credit is a software that is exclusively in use at VITA sites and is used to help the client gain a better understanding of their credit report.</a:t>
            </a:r>
          </a:p>
          <a:p>
            <a:r>
              <a:rPr lang="en-US" dirty="0"/>
              <a:t>It generates an Action Plan for them and goes over what potentially could be harming their credit report.</a:t>
            </a:r>
          </a:p>
          <a:p>
            <a:endParaRPr lang="en-US" dirty="0"/>
          </a:p>
        </p:txBody>
      </p:sp>
      <p:pic>
        <p:nvPicPr>
          <p:cNvPr id="2050" name="Picture 2" descr="Image result for jump cr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983" y="5401270"/>
            <a:ext cx="6489831" cy="93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307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CD46-D3C0-41DB-B8D5-C4B50BDB7CC0}"/>
              </a:ext>
            </a:extLst>
          </p:cNvPr>
          <p:cNvSpPr>
            <a:spLocks noGrp="1"/>
          </p:cNvSpPr>
          <p:nvPr>
            <p:ph type="title"/>
          </p:nvPr>
        </p:nvSpPr>
        <p:spPr/>
        <p:txBody>
          <a:bodyPr/>
          <a:lstStyle/>
          <a:p>
            <a:r>
              <a:rPr lang="en-US" dirty="0"/>
              <a:t>Introduction: Who We Are</a:t>
            </a:r>
          </a:p>
        </p:txBody>
      </p:sp>
      <p:sp>
        <p:nvSpPr>
          <p:cNvPr id="3" name="Content Placeholder 2">
            <a:extLst>
              <a:ext uri="{FF2B5EF4-FFF2-40B4-BE49-F238E27FC236}">
                <a16:creationId xmlns:a16="http://schemas.microsoft.com/office/drawing/2014/main" id="{2849BBEA-B212-4FF4-84E5-70EA7DD3B879}"/>
              </a:ext>
            </a:extLst>
          </p:cNvPr>
          <p:cNvSpPr>
            <a:spLocks noGrp="1"/>
          </p:cNvSpPr>
          <p:nvPr>
            <p:ph sz="half" idx="1"/>
          </p:nvPr>
        </p:nvSpPr>
        <p:spPr/>
        <p:txBody>
          <a:bodyPr vert="horz" lIns="0" tIns="45720" rIns="0" bIns="45720" rtlCol="0" anchor="t">
            <a:normAutofit/>
          </a:bodyPr>
          <a:lstStyle/>
          <a:p>
            <a:pPr marL="90805" indent="-90805"/>
            <a:r>
              <a:rPr lang="en-US" dirty="0"/>
              <a:t>Who we are:</a:t>
            </a:r>
            <a:endParaRPr lang="en-US"/>
          </a:p>
          <a:p>
            <a:pPr marL="90805" indent="-90805"/>
            <a:r>
              <a:rPr lang="en-US" dirty="0"/>
              <a:t>Carly Oishi – Director of Financial Capability</a:t>
            </a:r>
            <a:endParaRPr lang="en-US" dirty="0">
              <a:cs typeface="Calibri" panose="020F0502020204030204"/>
            </a:endParaRPr>
          </a:p>
          <a:p>
            <a:pPr marL="90805" indent="-90805"/>
            <a:r>
              <a:rPr lang="en-US" dirty="0">
                <a:hlinkClick r:id="rId2"/>
              </a:rPr>
              <a:t>coishi@goladderup.org</a:t>
            </a:r>
            <a:endParaRPr lang="en-US" dirty="0">
              <a:cs typeface="Calibri"/>
              <a:hlinkClick r:id="rId2"/>
            </a:endParaRPr>
          </a:p>
          <a:p>
            <a:pPr marL="90805" indent="-90805"/>
            <a:endParaRPr lang="en-US" dirty="0">
              <a:cs typeface="Calibri"/>
            </a:endParaRPr>
          </a:p>
          <a:p>
            <a:pPr marL="90805" indent="-90805"/>
            <a:endParaRPr lang="en-US" dirty="0">
              <a:cs typeface="Calibri"/>
            </a:endParaRPr>
          </a:p>
          <a:p>
            <a:pPr marL="90805" indent="-90805"/>
            <a:r>
              <a:rPr lang="en-US" dirty="0">
                <a:cs typeface="Calibri"/>
              </a:rPr>
              <a:t>Now lets take a few minutes for you to introduce yourselves. Please state your name, how you found out about Project Money and something interesting about you.</a:t>
            </a:r>
          </a:p>
        </p:txBody>
      </p:sp>
      <p:sp>
        <p:nvSpPr>
          <p:cNvPr id="4" name="Content Placeholder 3">
            <a:extLst>
              <a:ext uri="{FF2B5EF4-FFF2-40B4-BE49-F238E27FC236}">
                <a16:creationId xmlns:a16="http://schemas.microsoft.com/office/drawing/2014/main" id="{4610FFBF-2A27-4151-808B-4FF33B132474}"/>
              </a:ext>
            </a:extLst>
          </p:cNvPr>
          <p:cNvSpPr>
            <a:spLocks noGrp="1"/>
          </p:cNvSpPr>
          <p:nvPr>
            <p:ph sz="half" idx="2"/>
          </p:nvPr>
        </p:nvSpPr>
        <p:spPr/>
        <p:txBody>
          <a:bodyPr vert="horz" lIns="0" tIns="45720" rIns="0" bIns="45720" rtlCol="0" anchor="t">
            <a:normAutofit/>
          </a:bodyPr>
          <a:lstStyle/>
          <a:p>
            <a:pPr marL="90805" indent="-90805"/>
            <a:endParaRPr lang="en-US" dirty="0">
              <a:cs typeface="Calibri" panose="020F0502020204030204"/>
            </a:endParaRPr>
          </a:p>
          <a:p>
            <a:pPr marL="90805" indent="-90805">
              <a:lnSpc>
                <a:spcPct val="150000"/>
              </a:lnSpc>
            </a:pPr>
            <a:r>
              <a:rPr lang="en-US" dirty="0"/>
              <a:t>Lupe Marin – Program Manager</a:t>
            </a:r>
            <a:br>
              <a:rPr lang="en-US" dirty="0"/>
            </a:br>
            <a:r>
              <a:rPr lang="en-US" dirty="0"/>
              <a:t>lmarin@goladderup.org</a:t>
            </a:r>
            <a:endParaRPr lang="en-US" dirty="0">
              <a:cs typeface="Calibri"/>
            </a:endParaRPr>
          </a:p>
        </p:txBody>
      </p:sp>
    </p:spTree>
    <p:extLst>
      <p:ext uri="{BB962C8B-B14F-4D97-AF65-F5344CB8AC3E}">
        <p14:creationId xmlns:p14="http://schemas.microsoft.com/office/powerpoint/2010/main" val="311196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We are going to go over how you use Jump Credit.</a:t>
            </a:r>
          </a:p>
          <a:p>
            <a:r>
              <a:rPr lang="en-US" dirty="0"/>
              <a:t>Login: </a:t>
            </a:r>
            <a:r>
              <a:rPr lang="en-US" dirty="0" err="1"/>
              <a:t>COACH_ladderup</a:t>
            </a:r>
            <a:br>
              <a:rPr lang="en-US" dirty="0"/>
            </a:br>
            <a:r>
              <a:rPr lang="en-US" dirty="0"/>
              <a:t>Password: </a:t>
            </a:r>
            <a:r>
              <a:rPr lang="en-US" dirty="0" err="1"/>
              <a:t>blueturtle</a:t>
            </a:r>
            <a:endParaRPr lang="en-US" dirty="0"/>
          </a:p>
          <a:p>
            <a:r>
              <a:rPr lang="en-US" dirty="0"/>
              <a:t>STEP 1: Go to annualcreditreport.com to pull the clients TransUnion credit report.</a:t>
            </a:r>
          </a:p>
          <a:p>
            <a:r>
              <a:rPr lang="en-US" dirty="0"/>
              <a:t>STEP 2: Enter in your clients information</a:t>
            </a:r>
          </a:p>
          <a:p>
            <a:r>
              <a:rPr lang="en-US" dirty="0"/>
              <a:t>STEP 3: Select TransUnion and ONLY TransUnion</a:t>
            </a:r>
          </a:p>
          <a:p>
            <a:r>
              <a:rPr lang="en-US" dirty="0"/>
              <a:t>STEP 4: Answer security questions</a:t>
            </a:r>
          </a:p>
          <a:p>
            <a:r>
              <a:rPr lang="en-US" dirty="0"/>
              <a:t>STEP 5: Save report as a PDF</a:t>
            </a:r>
          </a:p>
          <a:p>
            <a:r>
              <a:rPr lang="en-US" dirty="0"/>
              <a:t>STEP 6: Head to </a:t>
            </a:r>
            <a:r>
              <a:rPr lang="en-US" dirty="0" err="1"/>
              <a:t>JumpCredit</a:t>
            </a:r>
            <a:r>
              <a:rPr lang="en-US" dirty="0"/>
              <a:t> and input clients email address if they have one.</a:t>
            </a:r>
          </a:p>
          <a:p>
            <a:r>
              <a:rPr lang="en-US" dirty="0"/>
              <a:t>STEP 7: Write down the File Passcode for them so they can gain access to their information.</a:t>
            </a:r>
          </a:p>
          <a:p>
            <a:r>
              <a:rPr lang="en-US" dirty="0"/>
              <a:t>STEP 8: Drag and upload the clients Credit Report</a:t>
            </a:r>
          </a:p>
          <a:p>
            <a:r>
              <a:rPr lang="en-US" dirty="0"/>
              <a:t>STEP 9: Click submit.</a:t>
            </a:r>
          </a:p>
        </p:txBody>
      </p:sp>
      <p:pic>
        <p:nvPicPr>
          <p:cNvPr id="3074" name="Picture 2" descr="Image result for jump cr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283" y="700526"/>
            <a:ext cx="7329076" cy="1056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472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Jump Credit Continued…	</a:t>
            </a:r>
          </a:p>
        </p:txBody>
      </p:sp>
      <p:sp>
        <p:nvSpPr>
          <p:cNvPr id="3" name="Content Placeholder 2"/>
          <p:cNvSpPr>
            <a:spLocks noGrp="1"/>
          </p:cNvSpPr>
          <p:nvPr>
            <p:ph idx="1"/>
          </p:nvPr>
        </p:nvSpPr>
        <p:spPr/>
        <p:txBody>
          <a:bodyPr>
            <a:normAutofit fontScale="92500" lnSpcReduction="10000"/>
          </a:bodyPr>
          <a:lstStyle/>
          <a:p>
            <a:r>
              <a:rPr lang="en-US" dirty="0"/>
              <a:t>An Action Plan should have downloaded automatically, which you can open and read with your client.</a:t>
            </a:r>
          </a:p>
          <a:p>
            <a:r>
              <a:rPr lang="en-US" dirty="0"/>
              <a:t>You can practice uploading a credit report by going under the MORE tab and clicking on NEW USERS in which it will guide you in understanding what is on the Action Plan.</a:t>
            </a:r>
          </a:p>
          <a:p>
            <a:r>
              <a:rPr lang="en-US" dirty="0"/>
              <a:t>The Action Plan covers:</a:t>
            </a:r>
          </a:p>
          <a:p>
            <a:pPr lvl="1"/>
            <a:r>
              <a:rPr lang="en-US" dirty="0"/>
              <a:t>3 overall tips that will help the client reduce debt or increase their score</a:t>
            </a:r>
          </a:p>
          <a:p>
            <a:pPr lvl="1"/>
            <a:r>
              <a:rPr lang="en-US" dirty="0"/>
              <a:t>An estimate of what your credit score is</a:t>
            </a:r>
          </a:p>
          <a:p>
            <a:pPr lvl="1"/>
            <a:r>
              <a:rPr lang="en-US" dirty="0"/>
              <a:t>Account summaries</a:t>
            </a:r>
          </a:p>
          <a:p>
            <a:pPr lvl="1"/>
            <a:r>
              <a:rPr lang="en-US" dirty="0"/>
              <a:t>Listed accounts (Open, closed, collections)</a:t>
            </a:r>
          </a:p>
          <a:p>
            <a:pPr lvl="1"/>
            <a:r>
              <a:rPr lang="en-US" dirty="0"/>
              <a:t>Listed hard inquiries</a:t>
            </a:r>
          </a:p>
          <a:p>
            <a:pPr lvl="1"/>
            <a:endParaRPr lang="en-US" dirty="0"/>
          </a:p>
          <a:p>
            <a:r>
              <a:rPr lang="en-US" dirty="0"/>
              <a:t>There are sample credit reports and action plans you can view on Jump Credit so you can become familiar.</a:t>
            </a:r>
          </a:p>
        </p:txBody>
      </p:sp>
    </p:spTree>
    <p:extLst>
      <p:ext uri="{BB962C8B-B14F-4D97-AF65-F5344CB8AC3E}">
        <p14:creationId xmlns:p14="http://schemas.microsoft.com/office/powerpoint/2010/main" val="1752791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CFR Prepaid Debit Cards</a:t>
            </a:r>
          </a:p>
        </p:txBody>
      </p:sp>
      <p:sp>
        <p:nvSpPr>
          <p:cNvPr id="3" name="Content Placeholder 2"/>
          <p:cNvSpPr>
            <a:spLocks noGrp="1"/>
          </p:cNvSpPr>
          <p:nvPr>
            <p:ph idx="1"/>
          </p:nvPr>
        </p:nvSpPr>
        <p:spPr/>
        <p:txBody>
          <a:bodyPr/>
          <a:lstStyle/>
          <a:p>
            <a:r>
              <a:rPr lang="en-US" dirty="0"/>
              <a:t>Clients may not have access or may not trust a traditional bank so they go to Check Cashing stores. Ladder Up offers free prepaid debit cards in which you can open up for your client which are sponsored by US Bank.</a:t>
            </a:r>
          </a:p>
          <a:p>
            <a:r>
              <a:rPr lang="en-US" dirty="0"/>
              <a:t>The card is free of fees and charges as long as the client remains active</a:t>
            </a:r>
          </a:p>
          <a:p>
            <a:r>
              <a:rPr lang="en-US" dirty="0"/>
              <a:t>The client can deposit cash or have direct deposit on the card.</a:t>
            </a:r>
          </a:p>
          <a:p>
            <a:r>
              <a:rPr lang="en-US" dirty="0"/>
              <a:t>They can withdraw money from any US Bank or any authorized ATM.</a:t>
            </a:r>
          </a:p>
          <a:p>
            <a:r>
              <a:rPr lang="en-US" dirty="0"/>
              <a:t>There is more literature on it inside of your manual.</a:t>
            </a:r>
          </a:p>
        </p:txBody>
      </p:sp>
    </p:spTree>
    <p:extLst>
      <p:ext uri="{BB962C8B-B14F-4D97-AF65-F5344CB8AC3E}">
        <p14:creationId xmlns:p14="http://schemas.microsoft.com/office/powerpoint/2010/main" val="31642090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 Concerns? Comments?</a:t>
            </a:r>
          </a:p>
        </p:txBody>
      </p:sp>
    </p:spTree>
    <p:extLst>
      <p:ext uri="{BB962C8B-B14F-4D97-AF65-F5344CB8AC3E}">
        <p14:creationId xmlns:p14="http://schemas.microsoft.com/office/powerpoint/2010/main" val="1922614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For Coming!</a:t>
            </a:r>
          </a:p>
        </p:txBody>
      </p:sp>
      <p:sp>
        <p:nvSpPr>
          <p:cNvPr id="5" name="Text Placeholder 4"/>
          <p:cNvSpPr>
            <a:spLocks noGrp="1"/>
          </p:cNvSpPr>
          <p:nvPr>
            <p:ph type="body" idx="1"/>
          </p:nvPr>
        </p:nvSpPr>
        <p:spPr/>
        <p:txBody>
          <a:bodyPr/>
          <a:lstStyle/>
          <a:p>
            <a:r>
              <a:rPr lang="en-US" dirty="0"/>
              <a:t>If you have any other questions please contact us at saveup@goladderup.org</a:t>
            </a:r>
          </a:p>
        </p:txBody>
      </p:sp>
      <p:sp>
        <p:nvSpPr>
          <p:cNvPr id="6" name="TextBox 5"/>
          <p:cNvSpPr txBox="1"/>
          <p:nvPr/>
        </p:nvSpPr>
        <p:spPr>
          <a:xfrm>
            <a:off x="187893" y="2087261"/>
            <a:ext cx="2968671" cy="2585323"/>
          </a:xfrm>
          <a:prstGeom prst="rect">
            <a:avLst/>
          </a:prstGeom>
          <a:noFill/>
        </p:spPr>
        <p:txBody>
          <a:bodyPr wrap="square" rtlCol="0" anchor="t">
            <a:spAutoFit/>
          </a:bodyPr>
          <a:lstStyle/>
          <a:p>
            <a:r>
              <a:rPr lang="en-US" sz="5400" dirty="0">
                <a:solidFill>
                  <a:schemeClr val="bg1"/>
                </a:solidFill>
                <a:latin typeface="Calibri"/>
                <a:cs typeface="Calibri"/>
              </a:rPr>
              <a:t>WE WILL SEE YOU IN JULY!</a:t>
            </a:r>
          </a:p>
        </p:txBody>
      </p:sp>
    </p:spTree>
    <p:extLst>
      <p:ext uri="{BB962C8B-B14F-4D97-AF65-F5344CB8AC3E}">
        <p14:creationId xmlns:p14="http://schemas.microsoft.com/office/powerpoint/2010/main" val="1334560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D7C4E2-366F-4477-B00C-37B565B33E66}"/>
              </a:ext>
            </a:extLst>
          </p:cNvPr>
          <p:cNvSpPr>
            <a:spLocks noGrp="1"/>
          </p:cNvSpPr>
          <p:nvPr>
            <p:ph type="title"/>
          </p:nvPr>
        </p:nvSpPr>
        <p:spPr/>
        <p:txBody>
          <a:bodyPr/>
          <a:lstStyle/>
          <a:p>
            <a:r>
              <a:rPr lang="en-US" dirty="0"/>
              <a:t>Zoom</a:t>
            </a:r>
          </a:p>
        </p:txBody>
      </p:sp>
      <p:sp>
        <p:nvSpPr>
          <p:cNvPr id="8" name="Content Placeholder 7">
            <a:extLst>
              <a:ext uri="{FF2B5EF4-FFF2-40B4-BE49-F238E27FC236}">
                <a16:creationId xmlns:a16="http://schemas.microsoft.com/office/drawing/2014/main" id="{6FA8A99A-23C7-45B5-ADC7-8BA9EC65C3DE}"/>
              </a:ext>
            </a:extLst>
          </p:cNvPr>
          <p:cNvSpPr>
            <a:spLocks noGrp="1"/>
          </p:cNvSpPr>
          <p:nvPr>
            <p:ph idx="1"/>
          </p:nvPr>
        </p:nvSpPr>
        <p:spPr/>
        <p:txBody>
          <a:bodyPr vert="horz" lIns="0" tIns="45720" rIns="0" bIns="45720" rtlCol="0" anchor="t">
            <a:normAutofit/>
          </a:bodyPr>
          <a:lstStyle/>
          <a:p>
            <a:pPr marL="90805" indent="-90805"/>
            <a:r>
              <a:rPr lang="en-US" dirty="0"/>
              <a:t>All of you are currently muted in this presentation to ensure a smooth process. Please use the "raise your hand" and Chat function to ask questions. There will also be time at the end to discuss topics in more detail.</a:t>
            </a:r>
            <a:endParaRPr lang="en-US" dirty="0">
              <a:cs typeface="Calibri"/>
            </a:endParaRPr>
          </a:p>
        </p:txBody>
      </p:sp>
    </p:spTree>
    <p:extLst>
      <p:ext uri="{BB962C8B-B14F-4D97-AF65-F5344CB8AC3E}">
        <p14:creationId xmlns:p14="http://schemas.microsoft.com/office/powerpoint/2010/main" val="36188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vert="horz" lIns="0" tIns="45720" rIns="0" bIns="45720" rtlCol="0" anchor="t">
            <a:normAutofit/>
          </a:bodyPr>
          <a:lstStyle/>
          <a:p>
            <a:pPr marL="90805" indent="-90805"/>
            <a:r>
              <a:rPr lang="en-US" dirty="0"/>
              <a:t>Project Money has helped hundreds of clients by reducing debt, increasing credit, and helping clients understand their financial situation. This, of course, cannot be done without the help of our wonderful volunteers.</a:t>
            </a:r>
            <a:endParaRPr lang="en-US"/>
          </a:p>
          <a:p>
            <a:pPr marL="90805" indent="-90805"/>
            <a:r>
              <a:rPr lang="en-US" dirty="0"/>
              <a:t>In the 2019 class we had a total of 52 graduates all of which were able to form some type of financial plan to help them focus on their financial goals.</a:t>
            </a:r>
            <a:endParaRPr lang="en-US" dirty="0">
              <a:cs typeface="Calibri"/>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2" y="6051041"/>
            <a:ext cx="2091559" cy="2549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5" y="4435495"/>
            <a:ext cx="3664332" cy="1743003"/>
          </a:xfrm>
          <a:prstGeom prst="rect">
            <a:avLst/>
          </a:prstGeom>
        </p:spPr>
      </p:pic>
    </p:spTree>
    <p:extLst>
      <p:ext uri="{BB962C8B-B14F-4D97-AF65-F5344CB8AC3E}">
        <p14:creationId xmlns:p14="http://schemas.microsoft.com/office/powerpoint/2010/main" val="3067016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today, you will…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Understand how our program works.</a:t>
            </a:r>
          </a:p>
          <a:p>
            <a:pPr>
              <a:buFont typeface="Arial" panose="020B0604020202020204" pitchFamily="34" charset="0"/>
              <a:buChar char="•"/>
            </a:pPr>
            <a:r>
              <a:rPr lang="en-US" dirty="0"/>
              <a:t>Know how to assist you client</a:t>
            </a:r>
          </a:p>
          <a:p>
            <a:pPr>
              <a:buFont typeface="Arial" panose="020B0604020202020204" pitchFamily="34" charset="0"/>
              <a:buChar char="•"/>
            </a:pPr>
            <a:r>
              <a:rPr lang="en-US" dirty="0"/>
              <a:t>Understand your role as a coach</a:t>
            </a:r>
          </a:p>
          <a:p>
            <a:pPr>
              <a:buFont typeface="Arial" panose="020B0604020202020204" pitchFamily="34" charset="0"/>
              <a:buChar char="•"/>
            </a:pPr>
            <a:r>
              <a:rPr lang="en-US" dirty="0"/>
              <a:t>How to track your client data</a:t>
            </a:r>
          </a:p>
          <a:p>
            <a:pPr>
              <a:buFont typeface="Arial" panose="020B0604020202020204" pitchFamily="34" charset="0"/>
              <a:buChar char="•"/>
            </a:pPr>
            <a:r>
              <a:rPr lang="en-US" dirty="0"/>
              <a:t>Have a basic understanding of the issues you may encounter with your clients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02" y="6051041"/>
            <a:ext cx="2091559" cy="254916"/>
          </a:xfrm>
          <a:prstGeom prst="rect">
            <a:avLst/>
          </a:prstGeom>
        </p:spPr>
      </p:pic>
    </p:spTree>
    <p:extLst>
      <p:ext uri="{BB962C8B-B14F-4D97-AF65-F5344CB8AC3E}">
        <p14:creationId xmlns:p14="http://schemas.microsoft.com/office/powerpoint/2010/main" val="122723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658" y="1324438"/>
            <a:ext cx="6009845" cy="2858687"/>
          </a:xfrm>
          <a:prstGeom prst="rect">
            <a:avLst/>
          </a:prstGeom>
        </p:spPr>
      </p:pic>
      <p:sp>
        <p:nvSpPr>
          <p:cNvPr id="3" name="Content Placeholder 2"/>
          <p:cNvSpPr txBox="1">
            <a:spLocks/>
          </p:cNvSpPr>
          <p:nvPr/>
        </p:nvSpPr>
        <p:spPr>
          <a:xfrm>
            <a:off x="1097280" y="4593026"/>
            <a:ext cx="10058400" cy="12760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dirty="0"/>
              <a:t>The goal of Project Money is to empower people to accomplish specific goals meant to help them move from financial uncertainty to financial security.</a:t>
            </a:r>
          </a:p>
        </p:txBody>
      </p:sp>
    </p:spTree>
    <p:extLst>
      <p:ext uri="{BB962C8B-B14F-4D97-AF65-F5344CB8AC3E}">
        <p14:creationId xmlns:p14="http://schemas.microsoft.com/office/powerpoint/2010/main" val="2608842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Project Money</a:t>
            </a:r>
          </a:p>
        </p:txBody>
      </p:sp>
      <p:sp>
        <p:nvSpPr>
          <p:cNvPr id="3" name="Content Placeholder 2"/>
          <p:cNvSpPr>
            <a:spLocks noGrp="1"/>
          </p:cNvSpPr>
          <p:nvPr>
            <p:ph idx="1"/>
          </p:nvPr>
        </p:nvSpPr>
        <p:spPr/>
        <p:txBody>
          <a:bodyPr vert="horz" lIns="0" tIns="45720" rIns="0" bIns="45720" rtlCol="0" anchor="t">
            <a:normAutofit/>
          </a:bodyPr>
          <a:lstStyle/>
          <a:p>
            <a:pPr marL="90805" indent="-90805"/>
            <a:r>
              <a:rPr lang="en-US" b="1" dirty="0"/>
              <a:t>8-week program</a:t>
            </a:r>
            <a:endParaRPr lang="en-US"/>
          </a:p>
          <a:p>
            <a:pPr marL="90805" indent="-90805"/>
            <a:r>
              <a:rPr lang="en-US" dirty="0"/>
              <a:t>Tuesday or Thursday evening</a:t>
            </a:r>
            <a:br>
              <a:rPr lang="en-US" dirty="0"/>
            </a:br>
            <a:r>
              <a:rPr lang="en-US" dirty="0"/>
              <a:t>Coaching every other week</a:t>
            </a:r>
            <a:endParaRPr lang="en-US" dirty="0">
              <a:cs typeface="Calibri" panose="020F0502020204030204"/>
            </a:endParaRPr>
          </a:p>
          <a:p>
            <a:pPr marL="90805" indent="-90805"/>
            <a:r>
              <a:rPr lang="en-US" b="1" dirty="0"/>
              <a:t>Class Sections:  Tuesday or Thursday</a:t>
            </a:r>
            <a:endParaRPr lang="en-US" b="1">
              <a:cs typeface="Calibri"/>
            </a:endParaRPr>
          </a:p>
          <a:p>
            <a:pPr marL="90805" indent="-90805"/>
            <a:r>
              <a:rPr lang="en-US" b="1" dirty="0"/>
              <a:t>Time: 6:00 pm – 6:30 pm Presentation for Clients</a:t>
            </a:r>
          </a:p>
          <a:p>
            <a:pPr marL="90805" indent="-90805"/>
            <a:r>
              <a:rPr lang="en-US" b="1" dirty="0"/>
              <a:t>6:30</a:t>
            </a:r>
            <a:r>
              <a:rPr lang="en-US" b="1" dirty="0">
                <a:cs typeface="Calibri" panose="020F0502020204030204"/>
              </a:rPr>
              <a:t> pm – 7:30 pm One-on-One Coaching</a:t>
            </a:r>
            <a:endParaRPr lang="en-US" dirty="0"/>
          </a:p>
          <a:p>
            <a:pPr marL="90805" indent="-90805"/>
            <a:r>
              <a:rPr lang="en-US" b="1" dirty="0"/>
              <a:t>Completion Event: </a:t>
            </a:r>
            <a:r>
              <a:rPr lang="en-US" dirty="0"/>
              <a:t>TBD</a:t>
            </a:r>
            <a:endParaRPr lang="en-US" b="1" dirty="0">
              <a:cs typeface="Calibri" panose="020F0502020204030204"/>
            </a:endParaRPr>
          </a:p>
        </p:txBody>
      </p:sp>
    </p:spTree>
    <p:extLst>
      <p:ext uri="{BB962C8B-B14F-4D97-AF65-F5344CB8AC3E}">
        <p14:creationId xmlns:p14="http://schemas.microsoft.com/office/powerpoint/2010/main" val="167864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85C83-B744-4002-B2D5-884830C0C39F}"/>
              </a:ext>
            </a:extLst>
          </p:cNvPr>
          <p:cNvSpPr>
            <a:spLocks noGrp="1"/>
          </p:cNvSpPr>
          <p:nvPr>
            <p:ph type="title"/>
          </p:nvPr>
        </p:nvSpPr>
        <p:spPr/>
        <p:txBody>
          <a:bodyPr/>
          <a:lstStyle/>
          <a:p>
            <a:r>
              <a:rPr lang="en-US">
                <a:cs typeface="Calibri Light"/>
              </a:rPr>
              <a:t>Let's Talk Materials</a:t>
            </a:r>
            <a:endParaRPr lang="en-US"/>
          </a:p>
        </p:txBody>
      </p:sp>
    </p:spTree>
    <p:extLst>
      <p:ext uri="{BB962C8B-B14F-4D97-AF65-F5344CB8AC3E}">
        <p14:creationId xmlns:p14="http://schemas.microsoft.com/office/powerpoint/2010/main" val="629642012"/>
      </p:ext>
    </p:extLst>
  </p:cSld>
  <p:clrMapOvr>
    <a:masterClrMapping/>
  </p:clrMapOvr>
</p:sld>
</file>

<file path=ppt/theme/theme1.xml><?xml version="1.0" encoding="utf-8"?>
<a:theme xmlns:a="http://schemas.openxmlformats.org/drawingml/2006/main" name="Frame">
  <a:themeElements>
    <a:clrScheme name="Custom 1">
      <a:dk1>
        <a:srgbClr val="000000"/>
      </a:dk1>
      <a:lt1>
        <a:sysClr val="window" lastClr="FFFFFF"/>
      </a:lt1>
      <a:dk2>
        <a:srgbClr val="344068"/>
      </a:dk2>
      <a:lt2>
        <a:srgbClr val="D9E0E6"/>
      </a:lt2>
      <a:accent1>
        <a:srgbClr val="01CBF3"/>
      </a:accent1>
      <a:accent2>
        <a:srgbClr val="01CBF3"/>
      </a:accent2>
      <a:accent3>
        <a:srgbClr val="01CBF3"/>
      </a:accent3>
      <a:accent4>
        <a:srgbClr val="95EDFE"/>
      </a:accent4>
      <a:accent5>
        <a:srgbClr val="3E8853"/>
      </a:accent5>
      <a:accent6>
        <a:srgbClr val="62A39F"/>
      </a:accent6>
      <a:hlink>
        <a:srgbClr val="6EAC1C"/>
      </a:hlink>
      <a:folHlink>
        <a:srgbClr val="B26B0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Retrospect">
  <a:themeElements>
    <a:clrScheme name="Ladder Up">
      <a:dk1>
        <a:sysClr val="windowText" lastClr="000000"/>
      </a:dk1>
      <a:lt1>
        <a:sysClr val="window" lastClr="FFFFFF"/>
      </a:lt1>
      <a:dk2>
        <a:srgbClr val="344068"/>
      </a:dk2>
      <a:lt2>
        <a:srgbClr val="D9E0E6"/>
      </a:lt2>
      <a:accent1>
        <a:srgbClr val="01CBF3"/>
      </a:accent1>
      <a:accent2>
        <a:srgbClr val="01CBF3"/>
      </a:accent2>
      <a:accent3>
        <a:srgbClr val="000000"/>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39A914AA54574AB9C4011171F2DECA" ma:contentTypeVersion="12" ma:contentTypeDescription="Create a new document." ma:contentTypeScope="" ma:versionID="f8de2faa520c0535383995fd0db5e090">
  <xsd:schema xmlns:xsd="http://www.w3.org/2001/XMLSchema" xmlns:xs="http://www.w3.org/2001/XMLSchema" xmlns:p="http://schemas.microsoft.com/office/2006/metadata/properties" xmlns:ns2="74570cad-93ac-4c06-8127-420cdade4cac" xmlns:ns3="f584f6a8-0b7c-4b65-af98-b6a91da28933" targetNamespace="http://schemas.microsoft.com/office/2006/metadata/properties" ma:root="true" ma:fieldsID="e4eb4e9a185614d90774d902df393784" ns2:_="" ns3:_="">
    <xsd:import namespace="74570cad-93ac-4c06-8127-420cdade4cac"/>
    <xsd:import namespace="f584f6a8-0b7c-4b65-af98-b6a91da289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570cad-93ac-4c06-8127-420cdade4c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84f6a8-0b7c-4b65-af98-b6a91da2893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D1E6B9-0AEE-46DF-B256-24D66A332BC4}">
  <ds:schemaRefs>
    <ds:schemaRef ds:uri="http://schemas.microsoft.com/sharepoint/v3/contenttype/forms"/>
  </ds:schemaRefs>
</ds:datastoreItem>
</file>

<file path=customXml/itemProps2.xml><?xml version="1.0" encoding="utf-8"?>
<ds:datastoreItem xmlns:ds="http://schemas.openxmlformats.org/officeDocument/2006/customXml" ds:itemID="{FA431F83-3C9E-41D1-ADBD-F488CFA501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570cad-93ac-4c06-8127-420cdade4cac"/>
    <ds:schemaRef ds:uri="f584f6a8-0b7c-4b65-af98-b6a91da28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69ADF4-93AD-4DCF-BACF-FEBC88C9E6F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TM03457475[[fn=Frame]]</Template>
  <TotalTime>15296</TotalTime>
  <Words>6013</Words>
  <Application>Microsoft Office PowerPoint</Application>
  <PresentationFormat>Widescreen</PresentationFormat>
  <Paragraphs>647</Paragraphs>
  <Slides>34</Slides>
  <Notes>21</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Frame</vt:lpstr>
      <vt:lpstr>Retrospect</vt:lpstr>
      <vt:lpstr>WELCOME VOLUNTEERS!</vt:lpstr>
      <vt:lpstr>Project Money Coach Training</vt:lpstr>
      <vt:lpstr>Introduction: Who We Are</vt:lpstr>
      <vt:lpstr>Zoom</vt:lpstr>
      <vt:lpstr>History</vt:lpstr>
      <vt:lpstr>After today, you will…</vt:lpstr>
      <vt:lpstr>PowerPoint Presentation</vt:lpstr>
      <vt:lpstr>Structure of Project Money</vt:lpstr>
      <vt:lpstr>Let's Talk Materials</vt:lpstr>
      <vt:lpstr>Materials</vt:lpstr>
      <vt:lpstr>Your Money, Your Goals</vt:lpstr>
      <vt:lpstr>Client Handbook</vt:lpstr>
      <vt:lpstr>Resource Page</vt:lpstr>
      <vt:lpstr>Financial Coaching Role </vt:lpstr>
      <vt:lpstr>Financial Coaching Role</vt:lpstr>
      <vt:lpstr>Financial Coaching vs. Financial Advisor</vt:lpstr>
      <vt:lpstr>Coaching Skills</vt:lpstr>
      <vt:lpstr>Coaching Skills</vt:lpstr>
      <vt:lpstr>Coaching Skills</vt:lpstr>
      <vt:lpstr>Understanding Your Client</vt:lpstr>
      <vt:lpstr>Keeping Our Values In Check</vt:lpstr>
      <vt:lpstr>Focusing</vt:lpstr>
      <vt:lpstr>Evoke Change</vt:lpstr>
      <vt:lpstr>At the end of the day…</vt:lpstr>
      <vt:lpstr>First things first!</vt:lpstr>
      <vt:lpstr>Client Data Tracking</vt:lpstr>
      <vt:lpstr>Last Meeting  - Action Plan</vt:lpstr>
      <vt:lpstr>Pulling A Credit Report</vt:lpstr>
      <vt:lpstr>Pulling A Credit Report Continued… </vt:lpstr>
      <vt:lpstr>PowerPoint Presentation</vt:lpstr>
      <vt:lpstr>Jump Credit Continued… </vt:lpstr>
      <vt:lpstr>CFR Prepaid Debit Cards</vt:lpstr>
      <vt:lpstr>Questions? Concerns? Comments?</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VOLUNTEERS!</dc:title>
  <dc:creator>Lupe Marin</dc:creator>
  <cp:lastModifiedBy>Lupe Marin</cp:lastModifiedBy>
  <cp:revision>354</cp:revision>
  <dcterms:created xsi:type="dcterms:W3CDTF">2019-04-10T18:45:30Z</dcterms:created>
  <dcterms:modified xsi:type="dcterms:W3CDTF">2020-06-24T22:51:37Z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0x0101009D39A914AA54574AB9C4011171F2DECA</vt:lpwstr>
  </property>
</Properties>
</file>